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57" r:id="rId5"/>
    <p:sldId id="358" r:id="rId6"/>
    <p:sldId id="359" r:id="rId7"/>
    <p:sldId id="344" r:id="rId8"/>
    <p:sldId id="345" r:id="rId9"/>
    <p:sldId id="360" r:id="rId10"/>
    <p:sldId id="362" r:id="rId11"/>
    <p:sldId id="365" r:id="rId12"/>
    <p:sldId id="364" r:id="rId13"/>
    <p:sldId id="370" r:id="rId14"/>
    <p:sldId id="371" r:id="rId15"/>
    <p:sldId id="372" r:id="rId16"/>
    <p:sldId id="369" r:id="rId17"/>
    <p:sldId id="373" r:id="rId18"/>
    <p:sldId id="36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565656"/>
    <a:srgbClr val="202020"/>
    <a:srgbClr val="353535"/>
    <a:srgbClr val="C5050C"/>
    <a:srgbClr val="FF7171"/>
    <a:srgbClr val="FFFFFF"/>
    <a:srgbClr val="FFC6C6"/>
    <a:srgbClr val="FA4B51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C52B0-A5AD-4724-AF2F-D0DC2D12FBAC}" v="18" dt="2024-11-30T22:46:36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6247" autoAdjust="0"/>
  </p:normalViewPr>
  <p:slideViewPr>
    <p:cSldViewPr snapToGrid="0" snapToObjects="1">
      <p:cViewPr varScale="1">
        <p:scale>
          <a:sx n="59" d="100"/>
          <a:sy n="59" d="100"/>
        </p:scale>
        <p:origin x="95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980BF-D014-239B-B8BE-5252D338E0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1CE5-DADF-4522-841E-12C54E97B6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0A5D4-605D-42C1-B270-6035E3001222}" type="datetimeFigureOut">
              <a:rPr lang="zh-TW" altLang="en-US" smtClean="0"/>
              <a:t>2024/12/1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6644B-516B-E5E1-39B7-D6731F825A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4F370-8F11-AA06-026F-F256D98DE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A4427-6010-4492-9676-C07AE8CA1E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990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3506-9AD7-BAC5-8F9C-E655EF0BE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BE15B-54F2-F179-5762-7DB5B5E6F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3BBE8-6C67-E61D-F8D6-3FDDBDBF1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2F23F-FAB6-6647-809B-BB9F4F4CF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5335F-3015-73CB-7309-F236D05B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C2734-3E86-B4A3-F921-066543BA1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2DFFF-E634-EF93-BC19-04918718F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5C293-1A20-9CBB-214B-E170CFBCC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DE36-7354-F9AC-8594-F760CEB1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1E405-D75C-BEBF-DF33-B738AC788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CD784-0FA6-A2B0-8A0A-B55F7F2CD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96005-6038-EE45-FE15-C89263473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F76C-96E5-85FC-D085-47C6C370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C5F96-5CF8-128C-7074-56A99F73E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6C7BD-F90E-6C10-DE82-F524EE549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2C07-2F61-ADD7-B6E9-7B1D0FA9B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B91B6-3CB4-0F8D-0681-E7754F156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3D5E8-B693-D350-9FA1-73F421450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967FB-8C6D-0CF3-541E-AD35C47AD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3469-4F42-C4C9-BA24-97A20E0FD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4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012E-E435-0496-1081-04E0AD2A9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DB160-CAB7-E0C6-1367-4D86081CD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EFB-B74C-41C7-178C-FB59E6A9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8FDB5-70AD-C14A-CFD2-C917363DA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9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2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2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4847-D032-969D-8B58-D72D99A98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0D37C-6B92-2A81-EAE4-784F99DF1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4996A-EA2F-678B-F15B-84138AFC3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FBF5-516C-44F9-53F6-DE43734C5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47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AF209-2F56-1389-6ECE-109036AC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EC3A7-9C29-A38B-7B70-DB6855E5F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8702D-8EE4-D8F0-8B08-6AD757A18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57743-3D69-68A5-EA61-2BCDC7040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76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1A9D-8215-C606-7DE0-001E7824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E64B8-9D62-FCAB-F911-8EB6CF961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1085A-ED70-DC71-71A3-9A3BD214B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76FC-6AE3-0CBA-A8C3-C743F657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0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A79F1-CC0C-B9A6-613A-1F7EFB69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48F5-4DA9-B690-D79A-2834C6AB8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6C2EA-D8E3-744C-A58A-A53E78490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36AA5-024B-10A1-3523-78BD1965F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7DDB1-82A5-B7B2-21F2-EAF249AE8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D7F9E-D457-5EE9-AC3D-A497DF40B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8956"/>
            <a:ext cx="10668000" cy="188259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12E06-23AB-9F35-311A-C472E2F12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51986"/>
            <a:ext cx="10668000" cy="242047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048FA7-FE9A-2229-BF1C-BEC488C55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47" y="905691"/>
            <a:ext cx="8334246" cy="2106570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8D4A-1484-2705-3193-0B1575E02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5C9C-09F6-F2DD-C583-AC7B6CA2B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0FAE3-817C-39BF-9406-1BB722EB9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01DD-C106-CC69-522D-8C62DD01D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00868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F1E4-F659-2357-77D6-F93174B4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48B8B-3623-30F4-8BAD-07D813D20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0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314EC-B97D-4AB8-DA8F-64CFE8CFB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77501"/>
            <a:ext cx="10668000" cy="177501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78" r:id="rId8"/>
    <p:sldLayoutId id="2147483667" r:id="rId9"/>
    <p:sldLayoutId id="2147483676" r:id="rId10"/>
    <p:sldLayoutId id="214748367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75F9F4-43A3-0298-2E7C-ECE191AA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293" y="1707502"/>
            <a:ext cx="10311413" cy="1558212"/>
          </a:xfrm>
        </p:spPr>
        <p:txBody>
          <a:bodyPr>
            <a:normAutofit/>
          </a:bodyPr>
          <a:lstStyle/>
          <a:p>
            <a:pPr algn="ctr"/>
            <a:r>
              <a:rPr lang="en-US" b="0" dirty="0">
                <a:latin typeface="Abadi" panose="020B0604020104020204" pitchFamily="34" charset="0"/>
              </a:rPr>
              <a:t>Data-Driven Atom-Level Explanation of Polymer Properties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07922A-E823-EF6A-3BE6-71F3E0FBA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94" y="3685592"/>
            <a:ext cx="10311412" cy="1035698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 err="1">
                <a:latin typeface="Abadi" panose="020B0604020104020204" pitchFamily="34" charset="0"/>
              </a:rPr>
              <a:t>Y</a:t>
            </a:r>
            <a:r>
              <a:rPr lang="en-US" altLang="zh-CN" sz="1800" b="1" dirty="0" err="1">
                <a:latin typeface="Abadi" panose="020B0604020104020204" pitchFamily="34" charset="0"/>
              </a:rPr>
              <a:t>uhao</a:t>
            </a:r>
            <a:r>
              <a:rPr lang="en-US" altLang="zh-CN" sz="1800" b="1" dirty="0">
                <a:latin typeface="Abadi" panose="020B0604020104020204" pitchFamily="34" charset="0"/>
              </a:rPr>
              <a:t> Liu, </a:t>
            </a:r>
            <a:r>
              <a:rPr lang="en-US" sz="1800" b="1" dirty="0" err="1">
                <a:latin typeface="Abadi" panose="020B0604020104020204" pitchFamily="34" charset="0"/>
              </a:rPr>
              <a:t>J</a:t>
            </a:r>
            <a:r>
              <a:rPr lang="en-US" altLang="zh-CN" sz="1800" b="1" dirty="0" err="1">
                <a:latin typeface="Abadi" panose="020B0604020104020204" pitchFamily="34" charset="0"/>
              </a:rPr>
              <a:t>iahui</a:t>
            </a:r>
            <a:r>
              <a:rPr lang="en-US" altLang="zh-CN" sz="1800" b="1" dirty="0">
                <a:latin typeface="Abadi" panose="020B0604020104020204" pitchFamily="34" charset="0"/>
              </a:rPr>
              <a:t> Yang</a:t>
            </a:r>
            <a:endParaRPr lang="en-US" sz="1800" b="1" dirty="0">
              <a:latin typeface="Abadi" panose="020B0604020104020204" pitchFamily="34" charset="0"/>
            </a:endParaRPr>
          </a:p>
          <a:p>
            <a:pPr algn="ctr"/>
            <a:r>
              <a:rPr lang="en-US" sz="1800" dirty="0">
                <a:latin typeface="Abadi" panose="020B0604020104020204" pitchFamily="34" charset="0"/>
              </a:rPr>
              <a:t>Department of Mechanical Engineering</a:t>
            </a:r>
          </a:p>
          <a:p>
            <a:pPr algn="ctr"/>
            <a:r>
              <a:rPr lang="en-US" sz="1800" dirty="0">
                <a:latin typeface="Abadi" panose="020B0604020104020204" pitchFamily="34" charset="0"/>
              </a:rPr>
              <a:t>University of Wisconsin</a:t>
            </a:r>
            <a:r>
              <a:rPr lang="zh-TW" altLang="en-US" sz="1800" dirty="0"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latin typeface="Abadi" panose="020B0604020104020204" pitchFamily="34" charset="0"/>
              </a:rPr>
              <a:t>–</a:t>
            </a:r>
            <a:r>
              <a:rPr lang="zh-TW" altLang="en-US" sz="1800" dirty="0"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latin typeface="Abadi" panose="020B0604020104020204" pitchFamily="34" charset="0"/>
              </a:rPr>
              <a:t>Madison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6D8B6-E98A-B877-6244-344945B5E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latin typeface="Abadi" panose="020B0604020104020204" pitchFamily="34" charset="0"/>
              </a:rPr>
              <a:t>December 01,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DBCBFD-4984-1B0D-C22D-2A981C55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43" y="203718"/>
            <a:ext cx="36957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2AAAADD-F9F3-2453-E1DA-E0C03E710278}"/>
              </a:ext>
            </a:extLst>
          </p:cNvPr>
          <p:cNvSpPr/>
          <p:nvPr/>
        </p:nvSpPr>
        <p:spPr>
          <a:xfrm>
            <a:off x="612742" y="2950590"/>
            <a:ext cx="1366887" cy="523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1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7342-AD48-D0B8-033E-B9A524C8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AF36761-4A4B-065B-A531-7C36D69C8D7B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2D45CD-F73E-A0AE-DE5B-2CB33E7250A0}"/>
              </a:ext>
            </a:extLst>
          </p:cNvPr>
          <p:cNvGrpSpPr/>
          <p:nvPr/>
        </p:nvGrpSpPr>
        <p:grpSpPr>
          <a:xfrm>
            <a:off x="1636800" y="1823242"/>
            <a:ext cx="8918399" cy="4477726"/>
            <a:chOff x="719388" y="862266"/>
            <a:chExt cx="10163942" cy="54888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B1B7187-FFF6-1E4F-C57B-AF9E6221A792}"/>
                </a:ext>
              </a:extLst>
            </p:cNvPr>
            <p:cNvGrpSpPr/>
            <p:nvPr/>
          </p:nvGrpSpPr>
          <p:grpSpPr>
            <a:xfrm>
              <a:off x="719388" y="862266"/>
              <a:ext cx="10163942" cy="5488828"/>
              <a:chOff x="183939" y="424732"/>
              <a:chExt cx="10747264" cy="6030553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8508A433-A3C5-DCBA-0779-B8EB18FBB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939" y="1202157"/>
                <a:ext cx="5048352" cy="1682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DFA4B960-CD74-4203-1505-0F5DDE5E7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3357" y="4065382"/>
                <a:ext cx="7185080" cy="2389903"/>
              </a:xfrm>
              <a:prstGeom prst="rect">
                <a:avLst/>
              </a:prstGeom>
            </p:spPr>
          </p:pic>
          <p:pic>
            <p:nvPicPr>
              <p:cNvPr id="11" name="Picture 15">
                <a:extLst>
                  <a:ext uri="{FF2B5EF4-FFF2-40B4-BE49-F238E27FC236}">
                    <a16:creationId xmlns:a16="http://schemas.microsoft.com/office/drawing/2014/main" id="{8C5F3D2D-74B1-B310-2B31-5F3F50DEA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9504" y="424732"/>
                <a:ext cx="4691699" cy="3592924"/>
              </a:xfrm>
              <a:prstGeom prst="rect">
                <a:avLst/>
              </a:prstGeom>
            </p:spPr>
          </p:pic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F206E2-4842-DBDD-C784-7FEE8730A0C0}"/>
                </a:ext>
              </a:extLst>
            </p:cNvPr>
            <p:cNvSpPr/>
            <p:nvPr/>
          </p:nvSpPr>
          <p:spPr>
            <a:xfrm>
              <a:off x="8205324" y="1569855"/>
              <a:ext cx="2621819" cy="263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1D214B9-B0D9-8E03-2514-2D15A9E6B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1757"/>
            <a:ext cx="6970498" cy="326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1100" dirty="0">
                <a:latin typeface="Abadi" panose="020B0604020104020204" pitchFamily="34" charset="0"/>
              </a:rPr>
              <a:t>[4] Rabie, S. T.; Eid, M. A. </a:t>
            </a:r>
            <a:r>
              <a:rPr lang="en-US" altLang="zh-TW" sz="1100" dirty="0" err="1">
                <a:latin typeface="Abadi" panose="020B0604020104020204" pitchFamily="34" charset="0"/>
              </a:rPr>
              <a:t>M.,Journal</a:t>
            </a:r>
            <a:r>
              <a:rPr lang="en-US" altLang="zh-TW" sz="1100" dirty="0">
                <a:latin typeface="Abadi" panose="020B0604020104020204" pitchFamily="34" charset="0"/>
              </a:rPr>
              <a:t> of Vinyl &amp; Additive Technology,13,4,206-214,2007,10.1002/vnl.20129</a:t>
            </a:r>
          </a:p>
        </p:txBody>
      </p:sp>
    </p:spTree>
    <p:extLst>
      <p:ext uri="{BB962C8B-B14F-4D97-AF65-F5344CB8AC3E}">
        <p14:creationId xmlns:p14="http://schemas.microsoft.com/office/powerpoint/2010/main" val="25798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444D1-4DCF-E7F5-26CF-5BB2D9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A9FAB83-F12A-4CA9-A065-9B9855002B4C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567B7B-A907-7589-A88D-B602E1B4E0BE}"/>
              </a:ext>
            </a:extLst>
          </p:cNvPr>
          <p:cNvGrpSpPr/>
          <p:nvPr/>
        </p:nvGrpSpPr>
        <p:grpSpPr>
          <a:xfrm>
            <a:off x="1445390" y="1918212"/>
            <a:ext cx="9541382" cy="4219333"/>
            <a:chOff x="549260" y="424732"/>
            <a:chExt cx="11093475" cy="5609345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EDD5BA97-9B1A-30B3-43F6-3E0B5663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798" y="424732"/>
              <a:ext cx="8551604" cy="3488154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6F092600-BC6B-BC96-8BD4-A824774C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648" y="3912886"/>
              <a:ext cx="4838700" cy="2121191"/>
            </a:xfrm>
            <a:prstGeom prst="rect">
              <a:avLst/>
            </a:prstGeom>
          </p:spPr>
        </p:pic>
        <p:cxnSp>
          <p:nvCxnSpPr>
            <p:cNvPr id="14" name="Straight Arrow Connector 21">
              <a:extLst>
                <a:ext uri="{FF2B5EF4-FFF2-40B4-BE49-F238E27FC236}">
                  <a16:creationId xmlns:a16="http://schemas.microsoft.com/office/drawing/2014/main" id="{9A008471-ECFF-F9A3-BD7B-288FB06D2689}"/>
                </a:ext>
              </a:extLst>
            </p:cNvPr>
            <p:cNvCxnSpPr/>
            <p:nvPr/>
          </p:nvCxnSpPr>
          <p:spPr>
            <a:xfrm>
              <a:off x="8258175" y="4686300"/>
              <a:ext cx="6953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53618EF-73A3-4C5B-2348-C4A492F7DDBE}"/>
                </a:ext>
              </a:extLst>
            </p:cNvPr>
            <p:cNvSpPr txBox="1"/>
            <p:nvPr/>
          </p:nvSpPr>
          <p:spPr>
            <a:xfrm>
              <a:off x="8998163" y="4433833"/>
              <a:ext cx="2644572" cy="4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-task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16" name="Straight Connector 3">
              <a:extLst>
                <a:ext uri="{FF2B5EF4-FFF2-40B4-BE49-F238E27FC236}">
                  <a16:creationId xmlns:a16="http://schemas.microsoft.com/office/drawing/2014/main" id="{9FB13262-B5CF-3C13-FB7A-D24614C7E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30297" y="4823150"/>
              <a:ext cx="43373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5">
              <a:extLst>
                <a:ext uri="{FF2B5EF4-FFF2-40B4-BE49-F238E27FC236}">
                  <a16:creationId xmlns:a16="http://schemas.microsoft.com/office/drawing/2014/main" id="{B60B50A7-CE9E-22C5-6479-A82EE80572AD}"/>
                </a:ext>
              </a:extLst>
            </p:cNvPr>
            <p:cNvCxnSpPr>
              <a:cxnSpLocks/>
            </p:cNvCxnSpPr>
            <p:nvPr/>
          </p:nvCxnSpPr>
          <p:spPr>
            <a:xfrm>
              <a:off x="3781888" y="4185170"/>
              <a:ext cx="38795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F49FCD5B-4092-A7B4-C6AE-FD353827B1E3}"/>
                </a:ext>
              </a:extLst>
            </p:cNvPr>
            <p:cNvSpPr txBox="1"/>
            <p:nvPr/>
          </p:nvSpPr>
          <p:spPr>
            <a:xfrm>
              <a:off x="2112886" y="3908926"/>
              <a:ext cx="1669002" cy="363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ref_fp</a:t>
              </a:r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altLang="zh-CN" sz="16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this_fp</a:t>
              </a:r>
              <a:endPara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CF87C27-C089-C722-1A38-8679526FE782}"/>
                </a:ext>
              </a:extLst>
            </p:cNvPr>
            <p:cNvSpPr txBox="1"/>
            <p:nvPr/>
          </p:nvSpPr>
          <p:spPr>
            <a:xfrm>
              <a:off x="1764020" y="4504747"/>
              <a:ext cx="2066277" cy="36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property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1">
              <a:extLst>
                <a:ext uri="{FF2B5EF4-FFF2-40B4-BE49-F238E27FC236}">
                  <a16:creationId xmlns:a16="http://schemas.microsoft.com/office/drawing/2014/main" id="{39656958-4DE2-2E8C-A5CD-AE28D547BEC4}"/>
                </a:ext>
              </a:extLst>
            </p:cNvPr>
            <p:cNvCxnSpPr>
              <a:cxnSpLocks/>
            </p:cNvCxnSpPr>
            <p:nvPr/>
          </p:nvCxnSpPr>
          <p:spPr>
            <a:xfrm>
              <a:off x="3987554" y="5565113"/>
              <a:ext cx="44195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94B226ED-9D33-398F-1AEB-15FD566C2064}"/>
                </a:ext>
              </a:extLst>
            </p:cNvPr>
            <p:cNvSpPr txBox="1"/>
            <p:nvPr/>
          </p:nvSpPr>
          <p:spPr>
            <a:xfrm>
              <a:off x="549260" y="5278161"/>
              <a:ext cx="3482683" cy="36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weight=ML(</a:t>
              </a:r>
              <a:r>
                <a:rPr lang="en-US" altLang="zh-CN" sz="160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ref_fp</a:t>
              </a: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)- ML(</a:t>
              </a:r>
              <a:r>
                <a:rPr lang="en-US" altLang="zh-CN" sz="160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new_fp</a:t>
              </a: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17">
              <a:extLst>
                <a:ext uri="{FF2B5EF4-FFF2-40B4-BE49-F238E27FC236}">
                  <a16:creationId xmlns:a16="http://schemas.microsoft.com/office/drawing/2014/main" id="{1FE4FA43-F0D5-F7B3-0F54-0262432256BC}"/>
                </a:ext>
              </a:extLst>
            </p:cNvPr>
            <p:cNvCxnSpPr>
              <a:cxnSpLocks/>
            </p:cNvCxnSpPr>
            <p:nvPr/>
          </p:nvCxnSpPr>
          <p:spPr>
            <a:xfrm>
              <a:off x="3987554" y="5803694"/>
              <a:ext cx="32388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A4E396-A062-2131-E48A-F6B0A7F34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1757"/>
            <a:ext cx="5657639" cy="326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1100" dirty="0">
                <a:latin typeface="Abadi" panose="020B0604020104020204" pitchFamily="34" charset="0"/>
              </a:rPr>
              <a:t>[5] </a:t>
            </a:r>
            <a:r>
              <a:rPr lang="en-US" altLang="zh-TW" sz="1100" dirty="0" err="1">
                <a:latin typeface="Abadi" panose="020B0604020104020204" pitchFamily="34" charset="0"/>
              </a:rPr>
              <a:t>Riniker</a:t>
            </a:r>
            <a:r>
              <a:rPr lang="en-US" altLang="zh-TW" sz="1100" dirty="0">
                <a:latin typeface="Abadi" panose="020B0604020104020204" pitchFamily="34" charset="0"/>
              </a:rPr>
              <a:t>, </a:t>
            </a:r>
            <a:r>
              <a:rPr lang="en-US" altLang="zh-TW" sz="1100" dirty="0" err="1">
                <a:latin typeface="Abadi" panose="020B0604020104020204" pitchFamily="34" charset="0"/>
              </a:rPr>
              <a:t>Sereina</a:t>
            </a:r>
            <a:r>
              <a:rPr lang="en-US" altLang="zh-TW" sz="1100" dirty="0">
                <a:latin typeface="Abadi" panose="020B0604020104020204" pitchFamily="34" charset="0"/>
              </a:rPr>
              <a:t>, and Gregory A. Landrum. Journal of cheminformatics 5 (2013): 1-7.</a:t>
            </a:r>
          </a:p>
        </p:txBody>
      </p:sp>
    </p:spTree>
    <p:extLst>
      <p:ext uri="{BB962C8B-B14F-4D97-AF65-F5344CB8AC3E}">
        <p14:creationId xmlns:p14="http://schemas.microsoft.com/office/powerpoint/2010/main" val="75110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406F-0BC1-58A3-7C60-F7C4D138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EB1508D-7FC7-6381-3378-A6C8B0265E5C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65A5CB-424C-8AEA-63DE-DDF2E2DD8831}"/>
              </a:ext>
            </a:extLst>
          </p:cNvPr>
          <p:cNvGrpSpPr>
            <a:grpSpLocks noChangeAspect="1"/>
          </p:cNvGrpSpPr>
          <p:nvPr/>
        </p:nvGrpSpPr>
        <p:grpSpPr>
          <a:xfrm>
            <a:off x="729880" y="1819526"/>
            <a:ext cx="10849699" cy="5038474"/>
            <a:chOff x="619456" y="641316"/>
            <a:chExt cx="11375024" cy="58274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DAD31B3-2739-AD1A-9D4B-58AFB0D51463}"/>
                </a:ext>
              </a:extLst>
            </p:cNvPr>
            <p:cNvGrpSpPr/>
            <p:nvPr/>
          </p:nvGrpSpPr>
          <p:grpSpPr>
            <a:xfrm>
              <a:off x="619456" y="688338"/>
              <a:ext cx="11375024" cy="5780426"/>
              <a:chOff x="619456" y="676411"/>
              <a:chExt cx="11375024" cy="578042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02884C5-C155-8A8E-5F4E-C8F7798C1FA1}"/>
                  </a:ext>
                </a:extLst>
              </p:cNvPr>
              <p:cNvGrpSpPr/>
              <p:nvPr/>
            </p:nvGrpSpPr>
            <p:grpSpPr>
              <a:xfrm>
                <a:off x="619456" y="676411"/>
                <a:ext cx="11375024" cy="5780426"/>
                <a:chOff x="619456" y="676411"/>
                <a:chExt cx="11375024" cy="5780426"/>
              </a:xfrm>
            </p:grpSpPr>
            <p:pic>
              <p:nvPicPr>
                <p:cNvPr id="11" name="Picture 8">
                  <a:extLst>
                    <a:ext uri="{FF2B5EF4-FFF2-40B4-BE49-F238E27FC236}">
                      <a16:creationId xmlns:a16="http://schemas.microsoft.com/office/drawing/2014/main" id="{C884891C-20A9-E61A-EA25-B881C835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456" y="1285435"/>
                  <a:ext cx="4600415" cy="4600415"/>
                </a:xfrm>
                <a:prstGeom prst="rect">
                  <a:avLst/>
                </a:prstGeom>
              </p:spPr>
            </p:pic>
            <p:pic>
              <p:nvPicPr>
                <p:cNvPr id="23" name="Picture 20">
                  <a:extLst>
                    <a:ext uri="{FF2B5EF4-FFF2-40B4-BE49-F238E27FC236}">
                      <a16:creationId xmlns:a16="http://schemas.microsoft.com/office/drawing/2014/main" id="{3E330021-3F28-2336-91EF-A8E6A49F73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24568" y="923650"/>
                  <a:ext cx="5250059" cy="1750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1">
                  <a:extLst>
                    <a:ext uri="{FF2B5EF4-FFF2-40B4-BE49-F238E27FC236}">
                      <a16:creationId xmlns:a16="http://schemas.microsoft.com/office/drawing/2014/main" id="{AF7AA3F5-1E15-2A2D-62CE-4B77E118FDFB}"/>
                    </a:ext>
                  </a:extLst>
                </p:cNvPr>
                <p:cNvSpPr txBox="1"/>
                <p:nvPr/>
              </p:nvSpPr>
              <p:spPr>
                <a:xfrm>
                  <a:off x="6496050" y="217154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25" name="TextBox 22">
                  <a:extLst>
                    <a:ext uri="{FF2B5EF4-FFF2-40B4-BE49-F238E27FC236}">
                      <a16:creationId xmlns:a16="http://schemas.microsoft.com/office/drawing/2014/main" id="{3DCEBD8C-ADF0-317E-17BF-C4EAC09A007C}"/>
                    </a:ext>
                  </a:extLst>
                </p:cNvPr>
                <p:cNvSpPr txBox="1"/>
                <p:nvPr/>
              </p:nvSpPr>
              <p:spPr>
                <a:xfrm>
                  <a:off x="7058025" y="254651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26" name="TextBox 23">
                  <a:extLst>
                    <a:ext uri="{FF2B5EF4-FFF2-40B4-BE49-F238E27FC236}">
                      <a16:creationId xmlns:a16="http://schemas.microsoft.com/office/drawing/2014/main" id="{FBA4FC29-43E9-298C-C14B-5F490B4B6C27}"/>
                    </a:ext>
                  </a:extLst>
                </p:cNvPr>
                <p:cNvSpPr txBox="1"/>
                <p:nvPr/>
              </p:nvSpPr>
              <p:spPr>
                <a:xfrm>
                  <a:off x="7303291" y="1984055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27" name="TextBox 24">
                  <a:extLst>
                    <a:ext uri="{FF2B5EF4-FFF2-40B4-BE49-F238E27FC236}">
                      <a16:creationId xmlns:a16="http://schemas.microsoft.com/office/drawing/2014/main" id="{6BC4A68C-BAEF-353B-8F5B-DEA67F084CC0}"/>
                    </a:ext>
                  </a:extLst>
                </p:cNvPr>
                <p:cNvSpPr txBox="1"/>
                <p:nvPr/>
              </p:nvSpPr>
              <p:spPr>
                <a:xfrm>
                  <a:off x="6741316" y="142369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5E886E3-D32B-D7C1-00F6-6561681E5D33}"/>
                    </a:ext>
                  </a:extLst>
                </p:cNvPr>
                <p:cNvSpPr txBox="1"/>
                <p:nvPr/>
              </p:nvSpPr>
              <p:spPr>
                <a:xfrm>
                  <a:off x="7948596" y="1020022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6FBB27-7B42-CB18-B407-400E372D3B5F}"/>
                    </a:ext>
                  </a:extLst>
                </p:cNvPr>
                <p:cNvSpPr txBox="1"/>
                <p:nvPr/>
              </p:nvSpPr>
              <p:spPr>
                <a:xfrm>
                  <a:off x="7793823" y="1878319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30" name="TextBox 30">
                  <a:extLst>
                    <a:ext uri="{FF2B5EF4-FFF2-40B4-BE49-F238E27FC236}">
                      <a16:creationId xmlns:a16="http://schemas.microsoft.com/office/drawing/2014/main" id="{00B08611-78BB-05C2-D87B-7710B460BB9E}"/>
                    </a:ext>
                  </a:extLst>
                </p:cNvPr>
                <p:cNvSpPr txBox="1"/>
                <p:nvPr/>
              </p:nvSpPr>
              <p:spPr>
                <a:xfrm>
                  <a:off x="8798672" y="1335599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6">
                          <a:lumMod val="75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31" name="TextBox 31">
                  <a:extLst>
                    <a:ext uri="{FF2B5EF4-FFF2-40B4-BE49-F238E27FC236}">
                      <a16:creationId xmlns:a16="http://schemas.microsoft.com/office/drawing/2014/main" id="{A1CE6AAC-D827-091D-56F2-6AF6C58A0AF6}"/>
                    </a:ext>
                  </a:extLst>
                </p:cNvPr>
                <p:cNvSpPr txBox="1"/>
                <p:nvPr/>
              </p:nvSpPr>
              <p:spPr>
                <a:xfrm>
                  <a:off x="8582014" y="223512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>
                          <a:lumMod val="50000"/>
                        </a:schemeClr>
                      </a:solidFill>
                    </a:rPr>
                    <a:t>11</a:t>
                  </a:r>
                </a:p>
              </p:txBody>
            </p:sp>
            <p:sp>
              <p:nvSpPr>
                <p:cNvPr id="32" name="TextBox 32">
                  <a:extLst>
                    <a:ext uri="{FF2B5EF4-FFF2-40B4-BE49-F238E27FC236}">
                      <a16:creationId xmlns:a16="http://schemas.microsoft.com/office/drawing/2014/main" id="{3C083329-2AC5-A8D5-CBD5-2F446C3B9DF3}"/>
                    </a:ext>
                  </a:extLst>
                </p:cNvPr>
                <p:cNvSpPr txBox="1"/>
                <p:nvPr/>
              </p:nvSpPr>
              <p:spPr>
                <a:xfrm>
                  <a:off x="9235330" y="1285435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6">
                          <a:lumMod val="75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33" name="TextBox 33">
                  <a:extLst>
                    <a:ext uri="{FF2B5EF4-FFF2-40B4-BE49-F238E27FC236}">
                      <a16:creationId xmlns:a16="http://schemas.microsoft.com/office/drawing/2014/main" id="{DC26DD71-5F52-B3B2-4B17-976B099073EF}"/>
                    </a:ext>
                  </a:extLst>
                </p:cNvPr>
                <p:cNvSpPr txBox="1"/>
                <p:nvPr/>
              </p:nvSpPr>
              <p:spPr>
                <a:xfrm>
                  <a:off x="9615471" y="2001494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>
                          <a:lumMod val="50000"/>
                        </a:schemeClr>
                      </a:solidFill>
                    </a:rPr>
                    <a:t>13</a:t>
                  </a:r>
                </a:p>
              </p:txBody>
            </p:sp>
            <p:sp>
              <p:nvSpPr>
                <p:cNvPr id="34" name="TextBox 34">
                  <a:extLst>
                    <a:ext uri="{FF2B5EF4-FFF2-40B4-BE49-F238E27FC236}">
                      <a16:creationId xmlns:a16="http://schemas.microsoft.com/office/drawing/2014/main" id="{42362782-93CA-B3A4-7F52-EEDDB10F7BE6}"/>
                    </a:ext>
                  </a:extLst>
                </p:cNvPr>
                <p:cNvSpPr txBox="1"/>
                <p:nvPr/>
              </p:nvSpPr>
              <p:spPr>
                <a:xfrm>
                  <a:off x="10053610" y="1937914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35" name="TextBox 35">
                  <a:extLst>
                    <a:ext uri="{FF2B5EF4-FFF2-40B4-BE49-F238E27FC236}">
                      <a16:creationId xmlns:a16="http://schemas.microsoft.com/office/drawing/2014/main" id="{B5730AD5-B5DB-E02F-3EF0-645A74A29CB2}"/>
                    </a:ext>
                  </a:extLst>
                </p:cNvPr>
                <p:cNvSpPr txBox="1"/>
                <p:nvPr/>
              </p:nvSpPr>
              <p:spPr>
                <a:xfrm>
                  <a:off x="10445049" y="227356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15</a:t>
                  </a:r>
                </a:p>
              </p:txBody>
            </p:sp>
            <p:sp>
              <p:nvSpPr>
                <p:cNvPr id="36" name="TextBox 36">
                  <a:extLst>
                    <a:ext uri="{FF2B5EF4-FFF2-40B4-BE49-F238E27FC236}">
                      <a16:creationId xmlns:a16="http://schemas.microsoft.com/office/drawing/2014/main" id="{14389892-E738-D9A8-5FBE-0AF47541057A}"/>
                    </a:ext>
                  </a:extLst>
                </p:cNvPr>
                <p:cNvSpPr txBox="1"/>
                <p:nvPr/>
              </p:nvSpPr>
              <p:spPr>
                <a:xfrm>
                  <a:off x="10322661" y="1020022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>
                          <a:lumMod val="50000"/>
                        </a:schemeClr>
                      </a:solidFill>
                    </a:rPr>
                    <a:t>16</a:t>
                  </a:r>
                </a:p>
              </p:txBody>
            </p:sp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DF64D07A-BBC0-29A7-1A24-72FD907694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02864" y="3107780"/>
                  <a:ext cx="6391616" cy="33490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8">
                  <a:extLst>
                    <a:ext uri="{FF2B5EF4-FFF2-40B4-BE49-F238E27FC236}">
                      <a16:creationId xmlns:a16="http://schemas.microsoft.com/office/drawing/2014/main" id="{BE8FD547-59CF-14F1-AE4D-3F9453A58471}"/>
                    </a:ext>
                  </a:extLst>
                </p:cNvPr>
                <p:cNvSpPr txBox="1"/>
                <p:nvPr/>
              </p:nvSpPr>
              <p:spPr>
                <a:xfrm>
                  <a:off x="706771" y="676411"/>
                  <a:ext cx="768239" cy="427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(a)</a:t>
                  </a:r>
                </a:p>
              </p:txBody>
            </p:sp>
          </p:grpSp>
          <p:sp>
            <p:nvSpPr>
              <p:cNvPr id="10" name="TextBox 39">
                <a:extLst>
                  <a:ext uri="{FF2B5EF4-FFF2-40B4-BE49-F238E27FC236}">
                    <a16:creationId xmlns:a16="http://schemas.microsoft.com/office/drawing/2014/main" id="{54B67B57-725F-C1AB-21F1-A888A25FEDBC}"/>
                  </a:ext>
                </a:extLst>
              </p:cNvPr>
              <p:cNvSpPr txBox="1"/>
              <p:nvPr/>
            </p:nvSpPr>
            <p:spPr>
              <a:xfrm>
                <a:off x="5710041" y="695491"/>
                <a:ext cx="768239" cy="427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(b)</a:t>
                </a:r>
              </a:p>
            </p:txBody>
          </p:sp>
        </p:grpSp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BA7C012D-74EC-9AB7-DEA7-152BC75CB21D}"/>
                </a:ext>
              </a:extLst>
            </p:cNvPr>
            <p:cNvSpPr txBox="1"/>
            <p:nvPr/>
          </p:nvSpPr>
          <p:spPr>
            <a:xfrm>
              <a:off x="6952253" y="754280"/>
              <a:ext cx="490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5430FF4A-6FFE-CE53-FF15-04EDD8FD01AE}"/>
                </a:ext>
              </a:extLst>
            </p:cNvPr>
            <p:cNvSpPr txBox="1"/>
            <p:nvPr/>
          </p:nvSpPr>
          <p:spPr>
            <a:xfrm>
              <a:off x="7548557" y="641316"/>
              <a:ext cx="490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4B66241-DF11-20E0-D141-977FF8584EA7}"/>
              </a:ext>
            </a:extLst>
          </p:cNvPr>
          <p:cNvGrpSpPr>
            <a:grpSpLocks noChangeAspect="1"/>
          </p:cNvGrpSpPr>
          <p:nvPr/>
        </p:nvGrpSpPr>
        <p:grpSpPr>
          <a:xfrm>
            <a:off x="7726723" y="28614"/>
            <a:ext cx="3501383" cy="2136851"/>
            <a:chOff x="8592512" y="3748986"/>
            <a:chExt cx="3402004" cy="2485533"/>
          </a:xfrm>
        </p:grpSpPr>
        <p:pic>
          <p:nvPicPr>
            <p:cNvPr id="40" name="Picture 37" descr="A picture containing text, line, diagram, plot&#10;&#10;Description automatically generated">
              <a:extLst>
                <a:ext uri="{FF2B5EF4-FFF2-40B4-BE49-F238E27FC236}">
                  <a16:creationId xmlns:a16="http://schemas.microsoft.com/office/drawing/2014/main" id="{DB7E1CF7-07A6-D9FB-88D6-624AEA547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7" t="5674" r="7159"/>
            <a:stretch/>
          </p:blipFill>
          <p:spPr>
            <a:xfrm>
              <a:off x="8592512" y="3748986"/>
              <a:ext cx="3402004" cy="2485533"/>
            </a:xfrm>
            <a:prstGeom prst="rect">
              <a:avLst/>
            </a:prstGeom>
          </p:spPr>
        </p:pic>
        <p:sp>
          <p:nvSpPr>
            <p:cNvPr id="41" name="Right Triangle 38">
              <a:extLst>
                <a:ext uri="{FF2B5EF4-FFF2-40B4-BE49-F238E27FC236}">
                  <a16:creationId xmlns:a16="http://schemas.microsoft.com/office/drawing/2014/main" id="{6079189C-8E1D-E3A0-5FBE-4C60CB58B6A5}"/>
                </a:ext>
              </a:extLst>
            </p:cNvPr>
            <p:cNvSpPr/>
            <p:nvPr/>
          </p:nvSpPr>
          <p:spPr>
            <a:xfrm flipH="1">
              <a:off x="9335406" y="4842344"/>
              <a:ext cx="81948" cy="443884"/>
            </a:xfrm>
            <a:prstGeom prst="rtTriangl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39">
                  <a:extLst>
                    <a:ext uri="{FF2B5EF4-FFF2-40B4-BE49-F238E27FC236}">
                      <a16:creationId xmlns:a16="http://schemas.microsoft.com/office/drawing/2014/main" id="{D13B8690-5C9E-E1B6-C311-44ECABE0199B}"/>
                    </a:ext>
                  </a:extLst>
                </p:cNvPr>
                <p:cNvSpPr txBox="1"/>
                <p:nvPr/>
              </p:nvSpPr>
              <p:spPr>
                <a:xfrm>
                  <a:off x="9417354" y="4945522"/>
                  <a:ext cx="181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=1.6442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GPa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TextBox 39">
                  <a:extLst>
                    <a:ext uri="{FF2B5EF4-FFF2-40B4-BE49-F238E27FC236}">
                      <a16:creationId xmlns:a16="http://schemas.microsoft.com/office/drawing/2014/main" id="{D13B8690-5C9E-E1B6-C311-44ECABE01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354" y="4945522"/>
                  <a:ext cx="181030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511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01F6E-67F3-A33F-4BFC-CB25DD484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60F86E9-664A-D067-00BC-85F155C9DAAC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Discussion(SHPB value) 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D4EEB2-3880-BED7-F120-CC52CFE0AEA0}"/>
              </a:ext>
            </a:extLst>
          </p:cNvPr>
          <p:cNvGrpSpPr>
            <a:grpSpLocks noChangeAspect="1"/>
          </p:cNvGrpSpPr>
          <p:nvPr/>
        </p:nvGrpSpPr>
        <p:grpSpPr>
          <a:xfrm>
            <a:off x="1017078" y="2741879"/>
            <a:ext cx="4736721" cy="2512593"/>
            <a:chOff x="516207" y="2582672"/>
            <a:chExt cx="5310015" cy="2816697"/>
          </a:xfrm>
        </p:grpSpPr>
        <p:pic>
          <p:nvPicPr>
            <p:cNvPr id="2" name="Picture 2078">
              <a:extLst>
                <a:ext uri="{FF2B5EF4-FFF2-40B4-BE49-F238E27FC236}">
                  <a16:creationId xmlns:a16="http://schemas.microsoft.com/office/drawing/2014/main" id="{688E8729-791B-7751-3833-19443EE1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207" y="4377888"/>
              <a:ext cx="5310015" cy="1021481"/>
            </a:xfrm>
            <a:prstGeom prst="rect">
              <a:avLst/>
            </a:prstGeom>
          </p:spPr>
        </p:pic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36C07B97-8827-931B-092B-756EA2A3B5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992" y="2582672"/>
              <a:ext cx="4090564" cy="1546332"/>
              <a:chOff x="3422669" y="2587334"/>
              <a:chExt cx="4274151" cy="1684897"/>
            </a:xfrm>
          </p:grpSpPr>
          <p:sp>
            <p:nvSpPr>
              <p:cNvPr id="27" name="Freeform: Shape 7">
                <a:extLst>
                  <a:ext uri="{FF2B5EF4-FFF2-40B4-BE49-F238E27FC236}">
                    <a16:creationId xmlns:a16="http://schemas.microsoft.com/office/drawing/2014/main" id="{E2489AB1-A1A2-125D-FC86-5C9BB845BD11}"/>
                  </a:ext>
                </a:extLst>
              </p:cNvPr>
              <p:cNvSpPr/>
              <p:nvPr/>
            </p:nvSpPr>
            <p:spPr>
              <a:xfrm>
                <a:off x="7199972" y="3331824"/>
                <a:ext cx="139493" cy="81501"/>
              </a:xfrm>
              <a:custGeom>
                <a:avLst/>
                <a:gdLst>
                  <a:gd name="connsiteX0" fmla="*/ 139494 w 139493"/>
                  <a:gd name="connsiteY0" fmla="*/ 81502 h 81501"/>
                  <a:gd name="connsiteX1" fmla="*/ 0 w 139493"/>
                  <a:gd name="connsiteY1" fmla="*/ 0 h 8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493" h="81501">
                    <a:moveTo>
                      <a:pt x="139494" y="81502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11">
                <a:extLst>
                  <a:ext uri="{FF2B5EF4-FFF2-40B4-BE49-F238E27FC236}">
                    <a16:creationId xmlns:a16="http://schemas.microsoft.com/office/drawing/2014/main" id="{B33D4B51-0661-42DA-8D3B-2C8D9108E4F2}"/>
                  </a:ext>
                </a:extLst>
              </p:cNvPr>
              <p:cNvSpPr/>
              <p:nvPr/>
            </p:nvSpPr>
            <p:spPr>
              <a:xfrm>
                <a:off x="7262665" y="3142175"/>
                <a:ext cx="120685" cy="68963"/>
              </a:xfrm>
              <a:custGeom>
                <a:avLst/>
                <a:gdLst>
                  <a:gd name="connsiteX0" fmla="*/ 120685 w 120685"/>
                  <a:gd name="connsiteY0" fmla="*/ 68963 h 68963"/>
                  <a:gd name="connsiteX1" fmla="*/ 0 w 120685"/>
                  <a:gd name="connsiteY1" fmla="*/ 0 h 6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685" h="68963">
                    <a:moveTo>
                      <a:pt x="120685" y="68963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9">
                <a:extLst>
                  <a:ext uri="{FF2B5EF4-FFF2-40B4-BE49-F238E27FC236}">
                    <a16:creationId xmlns:a16="http://schemas.microsoft.com/office/drawing/2014/main" id="{6F1A3792-566C-6010-5287-5875A551AA60}"/>
                  </a:ext>
                </a:extLst>
              </p:cNvPr>
              <p:cNvSpPr/>
              <p:nvPr/>
            </p:nvSpPr>
            <p:spPr>
              <a:xfrm>
                <a:off x="6471156" y="4021456"/>
                <a:ext cx="153599" cy="87771"/>
              </a:xfrm>
              <a:custGeom>
                <a:avLst/>
                <a:gdLst>
                  <a:gd name="connsiteX0" fmla="*/ 153600 w 153599"/>
                  <a:gd name="connsiteY0" fmla="*/ 0 h 87771"/>
                  <a:gd name="connsiteX1" fmla="*/ 0 w 153599"/>
                  <a:gd name="connsiteY1" fmla="*/ 87771 h 8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99" h="87771">
                    <a:moveTo>
                      <a:pt x="153600" y="0"/>
                    </a:moveTo>
                    <a:lnTo>
                      <a:pt x="0" y="87771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072">
                <a:extLst>
                  <a:ext uri="{FF2B5EF4-FFF2-40B4-BE49-F238E27FC236}">
                    <a16:creationId xmlns:a16="http://schemas.microsoft.com/office/drawing/2014/main" id="{01FA83D9-451E-6D1C-3AF3-6E094BD11A23}"/>
                  </a:ext>
                </a:extLst>
              </p:cNvPr>
              <p:cNvSpPr/>
              <p:nvPr/>
            </p:nvSpPr>
            <p:spPr>
              <a:xfrm>
                <a:off x="6373980" y="3850615"/>
                <a:ext cx="153599" cy="87771"/>
              </a:xfrm>
              <a:custGeom>
                <a:avLst/>
                <a:gdLst>
                  <a:gd name="connsiteX0" fmla="*/ 153600 w 153599"/>
                  <a:gd name="connsiteY0" fmla="*/ 0 h 87771"/>
                  <a:gd name="connsiteX1" fmla="*/ 0 w 153599"/>
                  <a:gd name="connsiteY1" fmla="*/ 87771 h 8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99" h="87771">
                    <a:moveTo>
                      <a:pt x="153600" y="0"/>
                    </a:moveTo>
                    <a:lnTo>
                      <a:pt x="0" y="87771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2073">
                <a:extLst>
                  <a:ext uri="{FF2B5EF4-FFF2-40B4-BE49-F238E27FC236}">
                    <a16:creationId xmlns:a16="http://schemas.microsoft.com/office/drawing/2014/main" id="{9EF07D33-1D5C-3386-D6AD-B54142E63F13}"/>
                  </a:ext>
                </a:extLst>
              </p:cNvPr>
              <p:cNvSpPr/>
              <p:nvPr/>
            </p:nvSpPr>
            <p:spPr>
              <a:xfrm>
                <a:off x="5969605" y="4018321"/>
                <a:ext cx="152032" cy="89338"/>
              </a:xfrm>
              <a:custGeom>
                <a:avLst/>
                <a:gdLst>
                  <a:gd name="connsiteX0" fmla="*/ 152032 w 152032"/>
                  <a:gd name="connsiteY0" fmla="*/ 89339 h 89338"/>
                  <a:gd name="connsiteX1" fmla="*/ 0 w 152032"/>
                  <a:gd name="connsiteY1" fmla="*/ 0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32" h="89338">
                    <a:moveTo>
                      <a:pt x="152032" y="89339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2074">
                <a:extLst>
                  <a:ext uri="{FF2B5EF4-FFF2-40B4-BE49-F238E27FC236}">
                    <a16:creationId xmlns:a16="http://schemas.microsoft.com/office/drawing/2014/main" id="{7063C476-79A9-44B8-D50C-6509788A92A8}"/>
                  </a:ext>
                </a:extLst>
              </p:cNvPr>
              <p:cNvSpPr/>
              <p:nvPr/>
            </p:nvSpPr>
            <p:spPr>
              <a:xfrm>
                <a:off x="6068348" y="3849048"/>
                <a:ext cx="152032" cy="89338"/>
              </a:xfrm>
              <a:custGeom>
                <a:avLst/>
                <a:gdLst>
                  <a:gd name="connsiteX0" fmla="*/ 152033 w 152032"/>
                  <a:gd name="connsiteY0" fmla="*/ 89339 h 89338"/>
                  <a:gd name="connsiteX1" fmla="*/ 0 w 152032"/>
                  <a:gd name="connsiteY1" fmla="*/ 0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32" h="89338">
                    <a:moveTo>
                      <a:pt x="152033" y="89339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2078">
                <a:extLst>
                  <a:ext uri="{FF2B5EF4-FFF2-40B4-BE49-F238E27FC236}">
                    <a16:creationId xmlns:a16="http://schemas.microsoft.com/office/drawing/2014/main" id="{56F37F0D-9B66-CC42-2793-1164C0803A7C}"/>
                  </a:ext>
                </a:extLst>
              </p:cNvPr>
              <p:cNvSpPr/>
              <p:nvPr/>
            </p:nvSpPr>
            <p:spPr>
              <a:xfrm>
                <a:off x="7326927" y="3159416"/>
                <a:ext cx="369893" cy="369893"/>
              </a:xfrm>
              <a:custGeom>
                <a:avLst/>
                <a:gdLst>
                  <a:gd name="connsiteX0" fmla="*/ 369893 w 369893"/>
                  <a:gd name="connsiteY0" fmla="*/ 184947 h 369893"/>
                  <a:gd name="connsiteX1" fmla="*/ 184947 w 369893"/>
                  <a:gd name="connsiteY1" fmla="*/ 369894 h 369893"/>
                  <a:gd name="connsiteX2" fmla="*/ 0 w 369893"/>
                  <a:gd name="connsiteY2" fmla="*/ 184947 h 369893"/>
                  <a:gd name="connsiteX3" fmla="*/ 184947 w 369893"/>
                  <a:gd name="connsiteY3" fmla="*/ 0 h 369893"/>
                  <a:gd name="connsiteX4" fmla="*/ 369893 w 369893"/>
                  <a:gd name="connsiteY4" fmla="*/ 184947 h 36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893" h="369893">
                    <a:moveTo>
                      <a:pt x="369893" y="184947"/>
                    </a:moveTo>
                    <a:cubicBezTo>
                      <a:pt x="369893" y="287090"/>
                      <a:pt x="287090" y="369894"/>
                      <a:pt x="184947" y="369894"/>
                    </a:cubicBezTo>
                    <a:cubicBezTo>
                      <a:pt x="82803" y="369894"/>
                      <a:pt x="0" y="287090"/>
                      <a:pt x="0" y="184947"/>
                    </a:cubicBezTo>
                    <a:cubicBezTo>
                      <a:pt x="0" y="82804"/>
                      <a:pt x="82804" y="0"/>
                      <a:pt x="184947" y="0"/>
                    </a:cubicBezTo>
                    <a:cubicBezTo>
                      <a:pt x="287090" y="0"/>
                      <a:pt x="369893" y="82803"/>
                      <a:pt x="369893" y="184947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080">
                <a:extLst>
                  <a:ext uri="{FF2B5EF4-FFF2-40B4-BE49-F238E27FC236}">
                    <a16:creationId xmlns:a16="http://schemas.microsoft.com/office/drawing/2014/main" id="{01F20EF0-C21E-95D0-3B78-8EED9C86A598}"/>
                  </a:ext>
                </a:extLst>
              </p:cNvPr>
              <p:cNvSpPr/>
              <p:nvPr/>
            </p:nvSpPr>
            <p:spPr>
              <a:xfrm>
                <a:off x="7109066" y="2720559"/>
                <a:ext cx="158301" cy="670823"/>
              </a:xfrm>
              <a:custGeom>
                <a:avLst/>
                <a:gdLst>
                  <a:gd name="connsiteX0" fmla="*/ 0 w 158301"/>
                  <a:gd name="connsiteY0" fmla="*/ 0 h 670823"/>
                  <a:gd name="connsiteX1" fmla="*/ 12539 w 158301"/>
                  <a:gd name="connsiteY1" fmla="*/ 1567 h 670823"/>
                  <a:gd name="connsiteX2" fmla="*/ 26645 w 158301"/>
                  <a:gd name="connsiteY2" fmla="*/ 4702 h 670823"/>
                  <a:gd name="connsiteX3" fmla="*/ 39184 w 158301"/>
                  <a:gd name="connsiteY3" fmla="*/ 10971 h 670823"/>
                  <a:gd name="connsiteX4" fmla="*/ 53290 w 158301"/>
                  <a:gd name="connsiteY4" fmla="*/ 18808 h 670823"/>
                  <a:gd name="connsiteX5" fmla="*/ 65828 w 158301"/>
                  <a:gd name="connsiteY5" fmla="*/ 29779 h 670823"/>
                  <a:gd name="connsiteX6" fmla="*/ 76800 w 158301"/>
                  <a:gd name="connsiteY6" fmla="*/ 42318 h 670823"/>
                  <a:gd name="connsiteX7" fmla="*/ 89339 w 158301"/>
                  <a:gd name="connsiteY7" fmla="*/ 57992 h 670823"/>
                  <a:gd name="connsiteX8" fmla="*/ 100310 w 158301"/>
                  <a:gd name="connsiteY8" fmla="*/ 75233 h 670823"/>
                  <a:gd name="connsiteX9" fmla="*/ 109714 w 158301"/>
                  <a:gd name="connsiteY9" fmla="*/ 94041 h 670823"/>
                  <a:gd name="connsiteX10" fmla="*/ 119118 w 158301"/>
                  <a:gd name="connsiteY10" fmla="*/ 114416 h 670823"/>
                  <a:gd name="connsiteX11" fmla="*/ 128522 w 158301"/>
                  <a:gd name="connsiteY11" fmla="*/ 136359 h 670823"/>
                  <a:gd name="connsiteX12" fmla="*/ 134792 w 158301"/>
                  <a:gd name="connsiteY12" fmla="*/ 159869 h 670823"/>
                  <a:gd name="connsiteX13" fmla="*/ 142628 w 158301"/>
                  <a:gd name="connsiteY13" fmla="*/ 184947 h 670823"/>
                  <a:gd name="connsiteX14" fmla="*/ 147331 w 158301"/>
                  <a:gd name="connsiteY14" fmla="*/ 210024 h 670823"/>
                  <a:gd name="connsiteX15" fmla="*/ 152032 w 158301"/>
                  <a:gd name="connsiteY15" fmla="*/ 238237 h 670823"/>
                  <a:gd name="connsiteX16" fmla="*/ 155167 w 158301"/>
                  <a:gd name="connsiteY16" fmla="*/ 264881 h 670823"/>
                  <a:gd name="connsiteX17" fmla="*/ 158302 w 158301"/>
                  <a:gd name="connsiteY17" fmla="*/ 293094 h 670823"/>
                  <a:gd name="connsiteX18" fmla="*/ 158302 w 158301"/>
                  <a:gd name="connsiteY18" fmla="*/ 321306 h 670823"/>
                  <a:gd name="connsiteX19" fmla="*/ 158302 w 158301"/>
                  <a:gd name="connsiteY19" fmla="*/ 349518 h 670823"/>
                  <a:gd name="connsiteX20" fmla="*/ 158302 w 158301"/>
                  <a:gd name="connsiteY20" fmla="*/ 377730 h 670823"/>
                  <a:gd name="connsiteX21" fmla="*/ 155167 w 158301"/>
                  <a:gd name="connsiteY21" fmla="*/ 405942 h 670823"/>
                  <a:gd name="connsiteX22" fmla="*/ 152032 w 158301"/>
                  <a:gd name="connsiteY22" fmla="*/ 434155 h 670823"/>
                  <a:gd name="connsiteX23" fmla="*/ 147331 w 158301"/>
                  <a:gd name="connsiteY23" fmla="*/ 460800 h 670823"/>
                  <a:gd name="connsiteX24" fmla="*/ 142628 w 158301"/>
                  <a:gd name="connsiteY24" fmla="*/ 487444 h 670823"/>
                  <a:gd name="connsiteX25" fmla="*/ 134792 w 158301"/>
                  <a:gd name="connsiteY25" fmla="*/ 512522 h 670823"/>
                  <a:gd name="connsiteX26" fmla="*/ 128522 w 158301"/>
                  <a:gd name="connsiteY26" fmla="*/ 536032 h 670823"/>
                  <a:gd name="connsiteX27" fmla="*/ 119118 w 158301"/>
                  <a:gd name="connsiteY27" fmla="*/ 557975 h 670823"/>
                  <a:gd name="connsiteX28" fmla="*/ 109714 w 158301"/>
                  <a:gd name="connsiteY28" fmla="*/ 578350 h 670823"/>
                  <a:gd name="connsiteX29" fmla="*/ 100310 w 158301"/>
                  <a:gd name="connsiteY29" fmla="*/ 597159 h 670823"/>
                  <a:gd name="connsiteX30" fmla="*/ 89339 w 158301"/>
                  <a:gd name="connsiteY30" fmla="*/ 614399 h 670823"/>
                  <a:gd name="connsiteX31" fmla="*/ 76800 w 158301"/>
                  <a:gd name="connsiteY31" fmla="*/ 628506 h 670823"/>
                  <a:gd name="connsiteX32" fmla="*/ 65828 w 158301"/>
                  <a:gd name="connsiteY32" fmla="*/ 641044 h 670823"/>
                  <a:gd name="connsiteX33" fmla="*/ 53290 w 158301"/>
                  <a:gd name="connsiteY33" fmla="*/ 652016 h 670823"/>
                  <a:gd name="connsiteX34" fmla="*/ 39184 w 158301"/>
                  <a:gd name="connsiteY34" fmla="*/ 661420 h 670823"/>
                  <a:gd name="connsiteX35" fmla="*/ 26645 w 158301"/>
                  <a:gd name="connsiteY35" fmla="*/ 666122 h 670823"/>
                  <a:gd name="connsiteX36" fmla="*/ 12539 w 158301"/>
                  <a:gd name="connsiteY36" fmla="*/ 670824 h 670823"/>
                  <a:gd name="connsiteX37" fmla="*/ 0 w 158301"/>
                  <a:gd name="connsiteY37" fmla="*/ 670824 h 67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01" h="670823">
                    <a:moveTo>
                      <a:pt x="0" y="0"/>
                    </a:moveTo>
                    <a:lnTo>
                      <a:pt x="12539" y="1567"/>
                    </a:lnTo>
                    <a:lnTo>
                      <a:pt x="26645" y="4702"/>
                    </a:lnTo>
                    <a:lnTo>
                      <a:pt x="39184" y="10971"/>
                    </a:lnTo>
                    <a:lnTo>
                      <a:pt x="53290" y="18808"/>
                    </a:lnTo>
                    <a:lnTo>
                      <a:pt x="65828" y="29779"/>
                    </a:lnTo>
                    <a:lnTo>
                      <a:pt x="76800" y="42318"/>
                    </a:lnTo>
                    <a:lnTo>
                      <a:pt x="89339" y="57992"/>
                    </a:lnTo>
                    <a:lnTo>
                      <a:pt x="100310" y="75233"/>
                    </a:lnTo>
                    <a:lnTo>
                      <a:pt x="109714" y="94041"/>
                    </a:lnTo>
                    <a:lnTo>
                      <a:pt x="119118" y="114416"/>
                    </a:lnTo>
                    <a:lnTo>
                      <a:pt x="128522" y="136359"/>
                    </a:lnTo>
                    <a:lnTo>
                      <a:pt x="134792" y="159869"/>
                    </a:lnTo>
                    <a:lnTo>
                      <a:pt x="142628" y="184947"/>
                    </a:lnTo>
                    <a:lnTo>
                      <a:pt x="147331" y="210024"/>
                    </a:lnTo>
                    <a:lnTo>
                      <a:pt x="152032" y="238237"/>
                    </a:lnTo>
                    <a:lnTo>
                      <a:pt x="155167" y="264881"/>
                    </a:lnTo>
                    <a:lnTo>
                      <a:pt x="158302" y="293094"/>
                    </a:lnTo>
                    <a:lnTo>
                      <a:pt x="158302" y="321306"/>
                    </a:lnTo>
                    <a:lnTo>
                      <a:pt x="158302" y="349518"/>
                    </a:lnTo>
                    <a:lnTo>
                      <a:pt x="158302" y="377730"/>
                    </a:lnTo>
                    <a:lnTo>
                      <a:pt x="155167" y="405942"/>
                    </a:lnTo>
                    <a:lnTo>
                      <a:pt x="152032" y="434155"/>
                    </a:lnTo>
                    <a:lnTo>
                      <a:pt x="147331" y="460800"/>
                    </a:lnTo>
                    <a:lnTo>
                      <a:pt x="142628" y="487444"/>
                    </a:lnTo>
                    <a:lnTo>
                      <a:pt x="134792" y="512522"/>
                    </a:lnTo>
                    <a:lnTo>
                      <a:pt x="128522" y="536032"/>
                    </a:lnTo>
                    <a:lnTo>
                      <a:pt x="119118" y="557975"/>
                    </a:lnTo>
                    <a:lnTo>
                      <a:pt x="109714" y="578350"/>
                    </a:lnTo>
                    <a:lnTo>
                      <a:pt x="100310" y="597159"/>
                    </a:lnTo>
                    <a:lnTo>
                      <a:pt x="89339" y="614399"/>
                    </a:lnTo>
                    <a:lnTo>
                      <a:pt x="76800" y="628506"/>
                    </a:lnTo>
                    <a:lnTo>
                      <a:pt x="65828" y="641044"/>
                    </a:lnTo>
                    <a:lnTo>
                      <a:pt x="53290" y="652016"/>
                    </a:lnTo>
                    <a:lnTo>
                      <a:pt x="39184" y="661420"/>
                    </a:lnTo>
                    <a:lnTo>
                      <a:pt x="26645" y="666122"/>
                    </a:lnTo>
                    <a:lnTo>
                      <a:pt x="12539" y="670824"/>
                    </a:lnTo>
                    <a:lnTo>
                      <a:pt x="0" y="670824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087">
                <a:extLst>
                  <a:ext uri="{FF2B5EF4-FFF2-40B4-BE49-F238E27FC236}">
                    <a16:creationId xmlns:a16="http://schemas.microsoft.com/office/drawing/2014/main" id="{BE32298F-76F3-6BCC-CAB6-C97D1F3DF7DA}"/>
                  </a:ext>
                </a:extLst>
              </p:cNvPr>
              <p:cNvSpPr/>
              <p:nvPr/>
            </p:nvSpPr>
            <p:spPr>
              <a:xfrm>
                <a:off x="6949196" y="2720559"/>
                <a:ext cx="159869" cy="670823"/>
              </a:xfrm>
              <a:custGeom>
                <a:avLst/>
                <a:gdLst>
                  <a:gd name="connsiteX0" fmla="*/ 159869 w 159869"/>
                  <a:gd name="connsiteY0" fmla="*/ 670824 h 670823"/>
                  <a:gd name="connsiteX1" fmla="*/ 145763 w 159869"/>
                  <a:gd name="connsiteY1" fmla="*/ 670824 h 670823"/>
                  <a:gd name="connsiteX2" fmla="*/ 133224 w 159869"/>
                  <a:gd name="connsiteY2" fmla="*/ 666122 h 670823"/>
                  <a:gd name="connsiteX3" fmla="*/ 119118 w 159869"/>
                  <a:gd name="connsiteY3" fmla="*/ 661420 h 670823"/>
                  <a:gd name="connsiteX4" fmla="*/ 106579 w 159869"/>
                  <a:gd name="connsiteY4" fmla="*/ 652016 h 670823"/>
                  <a:gd name="connsiteX5" fmla="*/ 94041 w 159869"/>
                  <a:gd name="connsiteY5" fmla="*/ 641044 h 670823"/>
                  <a:gd name="connsiteX6" fmla="*/ 81502 w 159869"/>
                  <a:gd name="connsiteY6" fmla="*/ 628506 h 670823"/>
                  <a:gd name="connsiteX7" fmla="*/ 70531 w 159869"/>
                  <a:gd name="connsiteY7" fmla="*/ 614399 h 670823"/>
                  <a:gd name="connsiteX8" fmla="*/ 59559 w 159869"/>
                  <a:gd name="connsiteY8" fmla="*/ 597159 h 670823"/>
                  <a:gd name="connsiteX9" fmla="*/ 48588 w 159869"/>
                  <a:gd name="connsiteY9" fmla="*/ 578350 h 670823"/>
                  <a:gd name="connsiteX10" fmla="*/ 39184 w 159869"/>
                  <a:gd name="connsiteY10" fmla="*/ 557975 h 670823"/>
                  <a:gd name="connsiteX11" fmla="*/ 31347 w 159869"/>
                  <a:gd name="connsiteY11" fmla="*/ 536032 h 670823"/>
                  <a:gd name="connsiteX12" fmla="*/ 23510 w 159869"/>
                  <a:gd name="connsiteY12" fmla="*/ 512522 h 670823"/>
                  <a:gd name="connsiteX13" fmla="*/ 17241 w 159869"/>
                  <a:gd name="connsiteY13" fmla="*/ 487444 h 670823"/>
                  <a:gd name="connsiteX14" fmla="*/ 10971 w 159869"/>
                  <a:gd name="connsiteY14" fmla="*/ 460800 h 670823"/>
                  <a:gd name="connsiteX15" fmla="*/ 6269 w 159869"/>
                  <a:gd name="connsiteY15" fmla="*/ 434155 h 670823"/>
                  <a:gd name="connsiteX16" fmla="*/ 3135 w 159869"/>
                  <a:gd name="connsiteY16" fmla="*/ 405942 h 670823"/>
                  <a:gd name="connsiteX17" fmla="*/ 1567 w 159869"/>
                  <a:gd name="connsiteY17" fmla="*/ 377730 h 670823"/>
                  <a:gd name="connsiteX18" fmla="*/ 0 w 159869"/>
                  <a:gd name="connsiteY18" fmla="*/ 349518 h 670823"/>
                  <a:gd name="connsiteX19" fmla="*/ 0 w 159869"/>
                  <a:gd name="connsiteY19" fmla="*/ 321306 h 670823"/>
                  <a:gd name="connsiteX20" fmla="*/ 1567 w 159869"/>
                  <a:gd name="connsiteY20" fmla="*/ 293094 h 670823"/>
                  <a:gd name="connsiteX21" fmla="*/ 3135 w 159869"/>
                  <a:gd name="connsiteY21" fmla="*/ 264881 h 670823"/>
                  <a:gd name="connsiteX22" fmla="*/ 6269 w 159869"/>
                  <a:gd name="connsiteY22" fmla="*/ 238237 h 670823"/>
                  <a:gd name="connsiteX23" fmla="*/ 10971 w 159869"/>
                  <a:gd name="connsiteY23" fmla="*/ 210024 h 670823"/>
                  <a:gd name="connsiteX24" fmla="*/ 17241 w 159869"/>
                  <a:gd name="connsiteY24" fmla="*/ 184947 h 670823"/>
                  <a:gd name="connsiteX25" fmla="*/ 23510 w 159869"/>
                  <a:gd name="connsiteY25" fmla="*/ 159869 h 670823"/>
                  <a:gd name="connsiteX26" fmla="*/ 31347 w 159869"/>
                  <a:gd name="connsiteY26" fmla="*/ 136359 h 670823"/>
                  <a:gd name="connsiteX27" fmla="*/ 39184 w 159869"/>
                  <a:gd name="connsiteY27" fmla="*/ 114416 h 670823"/>
                  <a:gd name="connsiteX28" fmla="*/ 48588 w 159869"/>
                  <a:gd name="connsiteY28" fmla="*/ 94041 h 670823"/>
                  <a:gd name="connsiteX29" fmla="*/ 59559 w 159869"/>
                  <a:gd name="connsiteY29" fmla="*/ 75233 h 670823"/>
                  <a:gd name="connsiteX30" fmla="*/ 70531 w 159869"/>
                  <a:gd name="connsiteY30" fmla="*/ 57992 h 670823"/>
                  <a:gd name="connsiteX31" fmla="*/ 81502 w 159869"/>
                  <a:gd name="connsiteY31" fmla="*/ 42318 h 670823"/>
                  <a:gd name="connsiteX32" fmla="*/ 94041 w 159869"/>
                  <a:gd name="connsiteY32" fmla="*/ 29779 h 670823"/>
                  <a:gd name="connsiteX33" fmla="*/ 106579 w 159869"/>
                  <a:gd name="connsiteY33" fmla="*/ 18808 h 670823"/>
                  <a:gd name="connsiteX34" fmla="*/ 119118 w 159869"/>
                  <a:gd name="connsiteY34" fmla="*/ 10971 h 670823"/>
                  <a:gd name="connsiteX35" fmla="*/ 133224 w 159869"/>
                  <a:gd name="connsiteY35" fmla="*/ 4702 h 670823"/>
                  <a:gd name="connsiteX36" fmla="*/ 145763 w 159869"/>
                  <a:gd name="connsiteY36" fmla="*/ 1567 h 670823"/>
                  <a:gd name="connsiteX37" fmla="*/ 159869 w 159869"/>
                  <a:gd name="connsiteY37" fmla="*/ 0 h 67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9869" h="670823">
                    <a:moveTo>
                      <a:pt x="159869" y="670824"/>
                    </a:moveTo>
                    <a:lnTo>
                      <a:pt x="145763" y="670824"/>
                    </a:lnTo>
                    <a:lnTo>
                      <a:pt x="133224" y="666122"/>
                    </a:lnTo>
                    <a:lnTo>
                      <a:pt x="119118" y="661420"/>
                    </a:lnTo>
                    <a:lnTo>
                      <a:pt x="106579" y="652016"/>
                    </a:lnTo>
                    <a:lnTo>
                      <a:pt x="94041" y="641044"/>
                    </a:lnTo>
                    <a:lnTo>
                      <a:pt x="81502" y="628506"/>
                    </a:lnTo>
                    <a:lnTo>
                      <a:pt x="70531" y="614399"/>
                    </a:lnTo>
                    <a:lnTo>
                      <a:pt x="59559" y="597159"/>
                    </a:lnTo>
                    <a:lnTo>
                      <a:pt x="48588" y="578350"/>
                    </a:lnTo>
                    <a:lnTo>
                      <a:pt x="39184" y="557975"/>
                    </a:lnTo>
                    <a:lnTo>
                      <a:pt x="31347" y="536032"/>
                    </a:lnTo>
                    <a:lnTo>
                      <a:pt x="23510" y="512522"/>
                    </a:lnTo>
                    <a:lnTo>
                      <a:pt x="17241" y="487444"/>
                    </a:lnTo>
                    <a:lnTo>
                      <a:pt x="10971" y="460800"/>
                    </a:lnTo>
                    <a:lnTo>
                      <a:pt x="6269" y="434155"/>
                    </a:lnTo>
                    <a:lnTo>
                      <a:pt x="3135" y="405942"/>
                    </a:lnTo>
                    <a:lnTo>
                      <a:pt x="1567" y="377730"/>
                    </a:lnTo>
                    <a:lnTo>
                      <a:pt x="0" y="349518"/>
                    </a:lnTo>
                    <a:lnTo>
                      <a:pt x="0" y="321306"/>
                    </a:lnTo>
                    <a:lnTo>
                      <a:pt x="1567" y="293094"/>
                    </a:lnTo>
                    <a:lnTo>
                      <a:pt x="3135" y="264881"/>
                    </a:lnTo>
                    <a:lnTo>
                      <a:pt x="6269" y="238237"/>
                    </a:lnTo>
                    <a:lnTo>
                      <a:pt x="10971" y="210024"/>
                    </a:lnTo>
                    <a:lnTo>
                      <a:pt x="17241" y="184947"/>
                    </a:lnTo>
                    <a:lnTo>
                      <a:pt x="23510" y="159869"/>
                    </a:lnTo>
                    <a:lnTo>
                      <a:pt x="31347" y="136359"/>
                    </a:lnTo>
                    <a:lnTo>
                      <a:pt x="39184" y="114416"/>
                    </a:lnTo>
                    <a:lnTo>
                      <a:pt x="48588" y="94041"/>
                    </a:lnTo>
                    <a:lnTo>
                      <a:pt x="59559" y="75233"/>
                    </a:lnTo>
                    <a:lnTo>
                      <a:pt x="70531" y="57992"/>
                    </a:lnTo>
                    <a:lnTo>
                      <a:pt x="81502" y="42318"/>
                    </a:lnTo>
                    <a:lnTo>
                      <a:pt x="94041" y="29779"/>
                    </a:lnTo>
                    <a:lnTo>
                      <a:pt x="106579" y="18808"/>
                    </a:lnTo>
                    <a:lnTo>
                      <a:pt x="119118" y="10971"/>
                    </a:lnTo>
                    <a:lnTo>
                      <a:pt x="133224" y="4702"/>
                    </a:lnTo>
                    <a:lnTo>
                      <a:pt x="145763" y="1567"/>
                    </a:lnTo>
                    <a:lnTo>
                      <a:pt x="159869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091">
                <a:extLst>
                  <a:ext uri="{FF2B5EF4-FFF2-40B4-BE49-F238E27FC236}">
                    <a16:creationId xmlns:a16="http://schemas.microsoft.com/office/drawing/2014/main" id="{E1F8C5DE-4B98-AE36-1C26-89D46E4979F6}"/>
                  </a:ext>
                </a:extLst>
              </p:cNvPr>
              <p:cNvSpPr/>
              <p:nvPr/>
            </p:nvSpPr>
            <p:spPr>
              <a:xfrm>
                <a:off x="6526013" y="3689178"/>
                <a:ext cx="351085" cy="351085"/>
              </a:xfrm>
              <a:custGeom>
                <a:avLst/>
                <a:gdLst>
                  <a:gd name="connsiteX0" fmla="*/ 351085 w 351085"/>
                  <a:gd name="connsiteY0" fmla="*/ 175543 h 351085"/>
                  <a:gd name="connsiteX1" fmla="*/ 175543 w 351085"/>
                  <a:gd name="connsiteY1" fmla="*/ 351085 h 351085"/>
                  <a:gd name="connsiteX2" fmla="*/ 0 w 351085"/>
                  <a:gd name="connsiteY2" fmla="*/ 175543 h 351085"/>
                  <a:gd name="connsiteX3" fmla="*/ 175543 w 351085"/>
                  <a:gd name="connsiteY3" fmla="*/ 0 h 351085"/>
                  <a:gd name="connsiteX4" fmla="*/ 351085 w 351085"/>
                  <a:gd name="connsiteY4" fmla="*/ 175543 h 3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085" h="351085">
                    <a:moveTo>
                      <a:pt x="351085" y="175543"/>
                    </a:moveTo>
                    <a:cubicBezTo>
                      <a:pt x="351085" y="272492"/>
                      <a:pt x="272492" y="351085"/>
                      <a:pt x="175543" y="351085"/>
                    </a:cubicBezTo>
                    <a:cubicBezTo>
                      <a:pt x="78593" y="351085"/>
                      <a:pt x="0" y="272492"/>
                      <a:pt x="0" y="175543"/>
                    </a:cubicBezTo>
                    <a:cubicBezTo>
                      <a:pt x="0" y="78593"/>
                      <a:pt x="78593" y="0"/>
                      <a:pt x="175543" y="0"/>
                    </a:cubicBezTo>
                    <a:cubicBezTo>
                      <a:pt x="272492" y="0"/>
                      <a:pt x="351085" y="78593"/>
                      <a:pt x="351085" y="175543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094">
                <a:extLst>
                  <a:ext uri="{FF2B5EF4-FFF2-40B4-BE49-F238E27FC236}">
                    <a16:creationId xmlns:a16="http://schemas.microsoft.com/office/drawing/2014/main" id="{FCA437E0-9EFB-8221-7EE2-EF0D8205F863}"/>
                  </a:ext>
                </a:extLst>
              </p:cNvPr>
              <p:cNvSpPr/>
              <p:nvPr/>
            </p:nvSpPr>
            <p:spPr>
              <a:xfrm>
                <a:off x="6121638" y="3921146"/>
                <a:ext cx="351085" cy="351085"/>
              </a:xfrm>
              <a:custGeom>
                <a:avLst/>
                <a:gdLst>
                  <a:gd name="connsiteX0" fmla="*/ 351085 w 351085"/>
                  <a:gd name="connsiteY0" fmla="*/ 175543 h 351085"/>
                  <a:gd name="connsiteX1" fmla="*/ 175543 w 351085"/>
                  <a:gd name="connsiteY1" fmla="*/ 351085 h 351085"/>
                  <a:gd name="connsiteX2" fmla="*/ 0 w 351085"/>
                  <a:gd name="connsiteY2" fmla="*/ 175543 h 351085"/>
                  <a:gd name="connsiteX3" fmla="*/ 175543 w 351085"/>
                  <a:gd name="connsiteY3" fmla="*/ 0 h 351085"/>
                  <a:gd name="connsiteX4" fmla="*/ 351085 w 351085"/>
                  <a:gd name="connsiteY4" fmla="*/ 175543 h 3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085" h="351085">
                    <a:moveTo>
                      <a:pt x="351085" y="175543"/>
                    </a:moveTo>
                    <a:cubicBezTo>
                      <a:pt x="351085" y="272492"/>
                      <a:pt x="272492" y="351085"/>
                      <a:pt x="175543" y="351085"/>
                    </a:cubicBezTo>
                    <a:cubicBezTo>
                      <a:pt x="78593" y="351085"/>
                      <a:pt x="0" y="272492"/>
                      <a:pt x="0" y="175543"/>
                    </a:cubicBezTo>
                    <a:cubicBezTo>
                      <a:pt x="0" y="78593"/>
                      <a:pt x="78593" y="0"/>
                      <a:pt x="175543" y="0"/>
                    </a:cubicBezTo>
                    <a:cubicBezTo>
                      <a:pt x="272492" y="0"/>
                      <a:pt x="351085" y="78593"/>
                      <a:pt x="351085" y="175543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095">
                <a:extLst>
                  <a:ext uri="{FF2B5EF4-FFF2-40B4-BE49-F238E27FC236}">
                    <a16:creationId xmlns:a16="http://schemas.microsoft.com/office/drawing/2014/main" id="{7030C6A5-6CCD-5565-5263-9116CD34E6A1}"/>
                  </a:ext>
                </a:extLst>
              </p:cNvPr>
              <p:cNvSpPr/>
              <p:nvPr/>
            </p:nvSpPr>
            <p:spPr>
              <a:xfrm>
                <a:off x="5718830" y="3686044"/>
                <a:ext cx="351085" cy="351085"/>
              </a:xfrm>
              <a:custGeom>
                <a:avLst/>
                <a:gdLst>
                  <a:gd name="connsiteX0" fmla="*/ 351085 w 351085"/>
                  <a:gd name="connsiteY0" fmla="*/ 175543 h 351085"/>
                  <a:gd name="connsiteX1" fmla="*/ 175543 w 351085"/>
                  <a:gd name="connsiteY1" fmla="*/ 351085 h 351085"/>
                  <a:gd name="connsiteX2" fmla="*/ 0 w 351085"/>
                  <a:gd name="connsiteY2" fmla="*/ 175543 h 351085"/>
                  <a:gd name="connsiteX3" fmla="*/ 175543 w 351085"/>
                  <a:gd name="connsiteY3" fmla="*/ 0 h 351085"/>
                  <a:gd name="connsiteX4" fmla="*/ 351085 w 351085"/>
                  <a:gd name="connsiteY4" fmla="*/ 175543 h 3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085" h="351085">
                    <a:moveTo>
                      <a:pt x="351085" y="175543"/>
                    </a:moveTo>
                    <a:cubicBezTo>
                      <a:pt x="351085" y="272492"/>
                      <a:pt x="272492" y="351085"/>
                      <a:pt x="175543" y="351085"/>
                    </a:cubicBezTo>
                    <a:cubicBezTo>
                      <a:pt x="78593" y="351085"/>
                      <a:pt x="0" y="272492"/>
                      <a:pt x="0" y="175543"/>
                    </a:cubicBezTo>
                    <a:cubicBezTo>
                      <a:pt x="0" y="78593"/>
                      <a:pt x="78593" y="0"/>
                      <a:pt x="175543" y="0"/>
                    </a:cubicBezTo>
                    <a:cubicBezTo>
                      <a:pt x="272492" y="0"/>
                      <a:pt x="351085" y="78593"/>
                      <a:pt x="351085" y="175543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099">
                <a:extLst>
                  <a:ext uri="{FF2B5EF4-FFF2-40B4-BE49-F238E27FC236}">
                    <a16:creationId xmlns:a16="http://schemas.microsoft.com/office/drawing/2014/main" id="{B3819D18-5D34-9CAC-2F08-CC1FF32F66E2}"/>
                  </a:ext>
                </a:extLst>
              </p:cNvPr>
              <p:cNvSpPr/>
              <p:nvPr/>
            </p:nvSpPr>
            <p:spPr>
              <a:xfrm>
                <a:off x="5352071" y="2756608"/>
                <a:ext cx="278987" cy="589321"/>
              </a:xfrm>
              <a:custGeom>
                <a:avLst/>
                <a:gdLst>
                  <a:gd name="connsiteX0" fmla="*/ 278988 w 278987"/>
                  <a:gd name="connsiteY0" fmla="*/ 294661 h 589321"/>
                  <a:gd name="connsiteX1" fmla="*/ 139494 w 278987"/>
                  <a:gd name="connsiteY1" fmla="*/ 589322 h 589321"/>
                  <a:gd name="connsiteX2" fmla="*/ 0 w 278987"/>
                  <a:gd name="connsiteY2" fmla="*/ 294661 h 589321"/>
                  <a:gd name="connsiteX3" fmla="*/ 139494 w 278987"/>
                  <a:gd name="connsiteY3" fmla="*/ 0 h 589321"/>
                  <a:gd name="connsiteX4" fmla="*/ 278988 w 278987"/>
                  <a:gd name="connsiteY4" fmla="*/ 294661 h 58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589321">
                    <a:moveTo>
                      <a:pt x="278988" y="294661"/>
                    </a:moveTo>
                    <a:cubicBezTo>
                      <a:pt x="278988" y="457398"/>
                      <a:pt x="216534" y="589322"/>
                      <a:pt x="139494" y="589322"/>
                    </a:cubicBezTo>
                    <a:cubicBezTo>
                      <a:pt x="62454" y="589322"/>
                      <a:pt x="0" y="457398"/>
                      <a:pt x="0" y="294661"/>
                    </a:cubicBezTo>
                    <a:cubicBezTo>
                      <a:pt x="0" y="131924"/>
                      <a:pt x="62454" y="0"/>
                      <a:pt x="139494" y="0"/>
                    </a:cubicBezTo>
                    <a:cubicBezTo>
                      <a:pt x="216534" y="0"/>
                      <a:pt x="278988" y="131924"/>
                      <a:pt x="278988" y="294661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103">
                <a:extLst>
                  <a:ext uri="{FF2B5EF4-FFF2-40B4-BE49-F238E27FC236}">
                    <a16:creationId xmlns:a16="http://schemas.microsoft.com/office/drawing/2014/main" id="{6A47F8BC-BE96-970C-7937-A88A1DB159D6}"/>
                  </a:ext>
                </a:extLst>
              </p:cNvPr>
              <p:cNvSpPr/>
              <p:nvPr/>
            </p:nvSpPr>
            <p:spPr>
              <a:xfrm>
                <a:off x="7323792" y="3291073"/>
                <a:ext cx="125387" cy="73665"/>
              </a:xfrm>
              <a:custGeom>
                <a:avLst/>
                <a:gdLst>
                  <a:gd name="connsiteX0" fmla="*/ 125388 w 125387"/>
                  <a:gd name="connsiteY0" fmla="*/ 73665 h 73665"/>
                  <a:gd name="connsiteX1" fmla="*/ 0 w 125387"/>
                  <a:gd name="connsiteY1" fmla="*/ 0 h 73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387" h="73665">
                    <a:moveTo>
                      <a:pt x="125388" y="73665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1919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104">
                <a:extLst>
                  <a:ext uri="{FF2B5EF4-FFF2-40B4-BE49-F238E27FC236}">
                    <a16:creationId xmlns:a16="http://schemas.microsoft.com/office/drawing/2014/main" id="{5F797F67-D59E-ECA7-C11F-052ED4BA7C5A}"/>
                  </a:ext>
                </a:extLst>
              </p:cNvPr>
              <p:cNvSpPr/>
              <p:nvPr/>
            </p:nvSpPr>
            <p:spPr>
              <a:xfrm>
                <a:off x="7199972" y="3218975"/>
                <a:ext cx="123820" cy="72097"/>
              </a:xfrm>
              <a:custGeom>
                <a:avLst/>
                <a:gdLst>
                  <a:gd name="connsiteX0" fmla="*/ 123820 w 123820"/>
                  <a:gd name="connsiteY0" fmla="*/ 72098 h 72097"/>
                  <a:gd name="connsiteX1" fmla="*/ 0 w 123820"/>
                  <a:gd name="connsiteY1" fmla="*/ 0 h 72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0" h="72097">
                    <a:moveTo>
                      <a:pt x="123820" y="72098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2105">
                <a:extLst>
                  <a:ext uri="{FF2B5EF4-FFF2-40B4-BE49-F238E27FC236}">
                    <a16:creationId xmlns:a16="http://schemas.microsoft.com/office/drawing/2014/main" id="{A33EFED3-0AAB-DF55-0080-F533879F2A3D}"/>
                  </a:ext>
                </a:extLst>
              </p:cNvPr>
              <p:cNvSpPr/>
              <p:nvPr/>
            </p:nvSpPr>
            <p:spPr>
              <a:xfrm>
                <a:off x="6861425" y="3217407"/>
                <a:ext cx="156734" cy="89338"/>
              </a:xfrm>
              <a:custGeom>
                <a:avLst/>
                <a:gdLst>
                  <a:gd name="connsiteX0" fmla="*/ 156735 w 156734"/>
                  <a:gd name="connsiteY0" fmla="*/ 0 h 89338"/>
                  <a:gd name="connsiteX1" fmla="*/ 0 w 156734"/>
                  <a:gd name="connsiteY1" fmla="*/ 89339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89338">
                    <a:moveTo>
                      <a:pt x="156735" y="0"/>
                    </a:moveTo>
                    <a:lnTo>
                      <a:pt x="0" y="89339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2109">
                <a:extLst>
                  <a:ext uri="{FF2B5EF4-FFF2-40B4-BE49-F238E27FC236}">
                    <a16:creationId xmlns:a16="http://schemas.microsoft.com/office/drawing/2014/main" id="{807203FA-A02F-A356-54A0-B85557CA45BB}"/>
                  </a:ext>
                </a:extLst>
              </p:cNvPr>
              <p:cNvSpPr/>
              <p:nvPr/>
            </p:nvSpPr>
            <p:spPr>
              <a:xfrm>
                <a:off x="6703123" y="3306746"/>
                <a:ext cx="158302" cy="90906"/>
              </a:xfrm>
              <a:custGeom>
                <a:avLst/>
                <a:gdLst>
                  <a:gd name="connsiteX0" fmla="*/ 158302 w 158302"/>
                  <a:gd name="connsiteY0" fmla="*/ 0 h 90906"/>
                  <a:gd name="connsiteX1" fmla="*/ 0 w 158302"/>
                  <a:gd name="connsiteY1" fmla="*/ 90906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302" h="90906">
                    <a:moveTo>
                      <a:pt x="158302" y="0"/>
                    </a:moveTo>
                    <a:lnTo>
                      <a:pt x="0" y="90906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2110">
                <a:extLst>
                  <a:ext uri="{FF2B5EF4-FFF2-40B4-BE49-F238E27FC236}">
                    <a16:creationId xmlns:a16="http://schemas.microsoft.com/office/drawing/2014/main" id="{7BD65509-6082-2594-83D5-61B7A5826F51}"/>
                  </a:ext>
                </a:extLst>
              </p:cNvPr>
              <p:cNvSpPr/>
              <p:nvPr/>
            </p:nvSpPr>
            <p:spPr>
              <a:xfrm>
                <a:off x="6701556" y="3397652"/>
                <a:ext cx="1567" cy="467069"/>
              </a:xfrm>
              <a:custGeom>
                <a:avLst/>
                <a:gdLst>
                  <a:gd name="connsiteX0" fmla="*/ 1567 w 1567"/>
                  <a:gd name="connsiteY0" fmla="*/ 0 h 467069"/>
                  <a:gd name="connsiteX1" fmla="*/ 0 w 1567"/>
                  <a:gd name="connsiteY1" fmla="*/ 467069 h 46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467069">
                    <a:moveTo>
                      <a:pt x="1567" y="0"/>
                    </a:moveTo>
                    <a:lnTo>
                      <a:pt x="0" y="467069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143">
                <a:extLst>
                  <a:ext uri="{FF2B5EF4-FFF2-40B4-BE49-F238E27FC236}">
                    <a16:creationId xmlns:a16="http://schemas.microsoft.com/office/drawing/2014/main" id="{B1EE20EC-2210-5AFC-6B69-D1742635A022}"/>
                  </a:ext>
                </a:extLst>
              </p:cNvPr>
              <p:cNvSpPr/>
              <p:nvPr/>
            </p:nvSpPr>
            <p:spPr>
              <a:xfrm>
                <a:off x="6632592" y="3436836"/>
                <a:ext cx="1567" cy="387134"/>
              </a:xfrm>
              <a:custGeom>
                <a:avLst/>
                <a:gdLst>
                  <a:gd name="connsiteX0" fmla="*/ 1567 w 1567"/>
                  <a:gd name="connsiteY0" fmla="*/ 0 h 387134"/>
                  <a:gd name="connsiteX1" fmla="*/ 0 w 1567"/>
                  <a:gd name="connsiteY1" fmla="*/ 387134 h 38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387134">
                    <a:moveTo>
                      <a:pt x="1567" y="0"/>
                    </a:moveTo>
                    <a:lnTo>
                      <a:pt x="0" y="387134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144">
                <a:extLst>
                  <a:ext uri="{FF2B5EF4-FFF2-40B4-BE49-F238E27FC236}">
                    <a16:creationId xmlns:a16="http://schemas.microsoft.com/office/drawing/2014/main" id="{F746DC42-F61C-AC30-B879-D8035DC08A5E}"/>
                  </a:ext>
                </a:extLst>
              </p:cNvPr>
              <p:cNvSpPr/>
              <p:nvPr/>
            </p:nvSpPr>
            <p:spPr>
              <a:xfrm>
                <a:off x="6297180" y="3864721"/>
                <a:ext cx="404375" cy="231967"/>
              </a:xfrm>
              <a:custGeom>
                <a:avLst/>
                <a:gdLst>
                  <a:gd name="connsiteX0" fmla="*/ 404375 w 404375"/>
                  <a:gd name="connsiteY0" fmla="*/ 0 h 231967"/>
                  <a:gd name="connsiteX1" fmla="*/ 0 w 404375"/>
                  <a:gd name="connsiteY1" fmla="*/ 231967 h 23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1967">
                    <a:moveTo>
                      <a:pt x="404375" y="0"/>
                    </a:moveTo>
                    <a:lnTo>
                      <a:pt x="0" y="231967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145">
                <a:extLst>
                  <a:ext uri="{FF2B5EF4-FFF2-40B4-BE49-F238E27FC236}">
                    <a16:creationId xmlns:a16="http://schemas.microsoft.com/office/drawing/2014/main" id="{DB666E4C-59E5-858B-B667-A2C9B43EADBD}"/>
                  </a:ext>
                </a:extLst>
              </p:cNvPr>
              <p:cNvSpPr/>
              <p:nvPr/>
            </p:nvSpPr>
            <p:spPr>
              <a:xfrm>
                <a:off x="5894373" y="3861586"/>
                <a:ext cx="402807" cy="235101"/>
              </a:xfrm>
              <a:custGeom>
                <a:avLst/>
                <a:gdLst>
                  <a:gd name="connsiteX0" fmla="*/ 402808 w 402807"/>
                  <a:gd name="connsiteY0" fmla="*/ 235102 h 235101"/>
                  <a:gd name="connsiteX1" fmla="*/ 0 w 402807"/>
                  <a:gd name="connsiteY1" fmla="*/ 0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807" h="235101">
                    <a:moveTo>
                      <a:pt x="402808" y="235102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6147">
                <a:extLst>
                  <a:ext uri="{FF2B5EF4-FFF2-40B4-BE49-F238E27FC236}">
                    <a16:creationId xmlns:a16="http://schemas.microsoft.com/office/drawing/2014/main" id="{0AC1BBAB-7CF5-C052-9696-D64310193404}"/>
                  </a:ext>
                </a:extLst>
              </p:cNvPr>
              <p:cNvSpPr/>
              <p:nvPr/>
            </p:nvSpPr>
            <p:spPr>
              <a:xfrm>
                <a:off x="5963336" y="3820835"/>
                <a:ext cx="333844" cy="194350"/>
              </a:xfrm>
              <a:custGeom>
                <a:avLst/>
                <a:gdLst>
                  <a:gd name="connsiteX0" fmla="*/ 333845 w 333844"/>
                  <a:gd name="connsiteY0" fmla="*/ 194351 h 194350"/>
                  <a:gd name="connsiteX1" fmla="*/ 0 w 333844"/>
                  <a:gd name="connsiteY1" fmla="*/ 0 h 19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844" h="194350">
                    <a:moveTo>
                      <a:pt x="333845" y="194351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149">
                <a:extLst>
                  <a:ext uri="{FF2B5EF4-FFF2-40B4-BE49-F238E27FC236}">
                    <a16:creationId xmlns:a16="http://schemas.microsoft.com/office/drawing/2014/main" id="{E3F3FD5B-8F6E-742B-3993-9BB18BCB4D77}"/>
                  </a:ext>
                </a:extLst>
              </p:cNvPr>
              <p:cNvSpPr/>
              <p:nvPr/>
            </p:nvSpPr>
            <p:spPr>
              <a:xfrm>
                <a:off x="5894373" y="3394517"/>
                <a:ext cx="1567" cy="467069"/>
              </a:xfrm>
              <a:custGeom>
                <a:avLst/>
                <a:gdLst>
                  <a:gd name="connsiteX0" fmla="*/ 0 w 1567"/>
                  <a:gd name="connsiteY0" fmla="*/ 467069 h 467069"/>
                  <a:gd name="connsiteX1" fmla="*/ 1567 w 1567"/>
                  <a:gd name="connsiteY1" fmla="*/ 0 h 46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467069">
                    <a:moveTo>
                      <a:pt x="0" y="467069"/>
                    </a:moveTo>
                    <a:lnTo>
                      <a:pt x="1567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183">
                <a:extLst>
                  <a:ext uri="{FF2B5EF4-FFF2-40B4-BE49-F238E27FC236}">
                    <a16:creationId xmlns:a16="http://schemas.microsoft.com/office/drawing/2014/main" id="{3F78A0C7-08E9-72B1-E77F-4DC5130DC5D6}"/>
                  </a:ext>
                </a:extLst>
              </p:cNvPr>
              <p:cNvSpPr/>
              <p:nvPr/>
            </p:nvSpPr>
            <p:spPr>
              <a:xfrm>
                <a:off x="5895940" y="3162550"/>
                <a:ext cx="404375" cy="231967"/>
              </a:xfrm>
              <a:custGeom>
                <a:avLst/>
                <a:gdLst>
                  <a:gd name="connsiteX0" fmla="*/ 0 w 404375"/>
                  <a:gd name="connsiteY0" fmla="*/ 231967 h 231967"/>
                  <a:gd name="connsiteX1" fmla="*/ 404375 w 404375"/>
                  <a:gd name="connsiteY1" fmla="*/ 0 h 23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1967">
                    <a:moveTo>
                      <a:pt x="0" y="231967"/>
                    </a:moveTo>
                    <a:lnTo>
                      <a:pt x="404375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6184">
                <a:extLst>
                  <a:ext uri="{FF2B5EF4-FFF2-40B4-BE49-F238E27FC236}">
                    <a16:creationId xmlns:a16="http://schemas.microsoft.com/office/drawing/2014/main" id="{77FE5680-5131-CFDF-CE4F-1C6999CB38E5}"/>
                  </a:ext>
                </a:extLst>
              </p:cNvPr>
              <p:cNvSpPr/>
              <p:nvPr/>
            </p:nvSpPr>
            <p:spPr>
              <a:xfrm>
                <a:off x="5964903" y="3244052"/>
                <a:ext cx="335411" cy="191216"/>
              </a:xfrm>
              <a:custGeom>
                <a:avLst/>
                <a:gdLst>
                  <a:gd name="connsiteX0" fmla="*/ 0 w 335411"/>
                  <a:gd name="connsiteY0" fmla="*/ 191216 h 191216"/>
                  <a:gd name="connsiteX1" fmla="*/ 335412 w 335411"/>
                  <a:gd name="connsiteY1" fmla="*/ 0 h 19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411" h="191216">
                    <a:moveTo>
                      <a:pt x="0" y="191216"/>
                    </a:moveTo>
                    <a:lnTo>
                      <a:pt x="335412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187">
                <a:extLst>
                  <a:ext uri="{FF2B5EF4-FFF2-40B4-BE49-F238E27FC236}">
                    <a16:creationId xmlns:a16="http://schemas.microsoft.com/office/drawing/2014/main" id="{252871D5-3C77-2F6D-1A94-CD623CAEDC8B}"/>
                  </a:ext>
                </a:extLst>
              </p:cNvPr>
              <p:cNvSpPr/>
              <p:nvPr/>
            </p:nvSpPr>
            <p:spPr>
              <a:xfrm>
                <a:off x="5739205" y="3303611"/>
                <a:ext cx="156734" cy="90906"/>
              </a:xfrm>
              <a:custGeom>
                <a:avLst/>
                <a:gdLst>
                  <a:gd name="connsiteX0" fmla="*/ 156735 w 156734"/>
                  <a:gd name="connsiteY0" fmla="*/ 90906 h 90906"/>
                  <a:gd name="connsiteX1" fmla="*/ 0 w 156734"/>
                  <a:gd name="connsiteY1" fmla="*/ 0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90906">
                    <a:moveTo>
                      <a:pt x="156735" y="90906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6188">
                <a:extLst>
                  <a:ext uri="{FF2B5EF4-FFF2-40B4-BE49-F238E27FC236}">
                    <a16:creationId xmlns:a16="http://schemas.microsoft.com/office/drawing/2014/main" id="{5C78715E-C100-D173-037B-015988B99957}"/>
                  </a:ext>
                </a:extLst>
              </p:cNvPr>
              <p:cNvSpPr/>
              <p:nvPr/>
            </p:nvSpPr>
            <p:spPr>
              <a:xfrm>
                <a:off x="5582471" y="3212705"/>
                <a:ext cx="156734" cy="90906"/>
              </a:xfrm>
              <a:custGeom>
                <a:avLst/>
                <a:gdLst>
                  <a:gd name="connsiteX0" fmla="*/ 156735 w 156734"/>
                  <a:gd name="connsiteY0" fmla="*/ 90906 h 90906"/>
                  <a:gd name="connsiteX1" fmla="*/ 0 w 156734"/>
                  <a:gd name="connsiteY1" fmla="*/ 0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90906">
                    <a:moveTo>
                      <a:pt x="156735" y="90906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189">
                <a:extLst>
                  <a:ext uri="{FF2B5EF4-FFF2-40B4-BE49-F238E27FC236}">
                    <a16:creationId xmlns:a16="http://schemas.microsoft.com/office/drawing/2014/main" id="{1DE3D3AE-CFEF-350D-473E-117CFD0CC1DA}"/>
                  </a:ext>
                </a:extLst>
              </p:cNvPr>
              <p:cNvSpPr/>
              <p:nvPr/>
            </p:nvSpPr>
            <p:spPr>
              <a:xfrm>
                <a:off x="5243924" y="3211138"/>
                <a:ext cx="156734" cy="90905"/>
              </a:xfrm>
              <a:custGeom>
                <a:avLst/>
                <a:gdLst>
                  <a:gd name="connsiteX0" fmla="*/ 156735 w 156734"/>
                  <a:gd name="connsiteY0" fmla="*/ 0 h 90905"/>
                  <a:gd name="connsiteX1" fmla="*/ 0 w 156734"/>
                  <a:gd name="connsiteY1" fmla="*/ 90906 h 9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90905">
                    <a:moveTo>
                      <a:pt x="156735" y="0"/>
                    </a:moveTo>
                    <a:lnTo>
                      <a:pt x="0" y="90906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6190">
                <a:extLst>
                  <a:ext uri="{FF2B5EF4-FFF2-40B4-BE49-F238E27FC236}">
                    <a16:creationId xmlns:a16="http://schemas.microsoft.com/office/drawing/2014/main" id="{1E7867E0-2C7C-EBCF-FB14-1CE1DD6034C0}"/>
                  </a:ext>
                </a:extLst>
              </p:cNvPr>
              <p:cNvSpPr/>
              <p:nvPr/>
            </p:nvSpPr>
            <p:spPr>
              <a:xfrm>
                <a:off x="5087190" y="3302044"/>
                <a:ext cx="156734" cy="89338"/>
              </a:xfrm>
              <a:custGeom>
                <a:avLst/>
                <a:gdLst>
                  <a:gd name="connsiteX0" fmla="*/ 156735 w 156734"/>
                  <a:gd name="connsiteY0" fmla="*/ 0 h 89338"/>
                  <a:gd name="connsiteX1" fmla="*/ 0 w 156734"/>
                  <a:gd name="connsiteY1" fmla="*/ 89339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89338">
                    <a:moveTo>
                      <a:pt x="156735" y="0"/>
                    </a:moveTo>
                    <a:lnTo>
                      <a:pt x="0" y="89339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6191">
                <a:extLst>
                  <a:ext uri="{FF2B5EF4-FFF2-40B4-BE49-F238E27FC236}">
                    <a16:creationId xmlns:a16="http://schemas.microsoft.com/office/drawing/2014/main" id="{C03A57C8-F601-E270-43AF-35B3B9B522CD}"/>
                  </a:ext>
                </a:extLst>
              </p:cNvPr>
              <p:cNvSpPr/>
              <p:nvPr/>
            </p:nvSpPr>
            <p:spPr>
              <a:xfrm>
                <a:off x="5051141" y="3371007"/>
                <a:ext cx="1567" cy="186514"/>
              </a:xfrm>
              <a:custGeom>
                <a:avLst/>
                <a:gdLst>
                  <a:gd name="connsiteX0" fmla="*/ 1567 w 1567"/>
                  <a:gd name="connsiteY0" fmla="*/ 0 h 186514"/>
                  <a:gd name="connsiteX1" fmla="*/ 0 w 1567"/>
                  <a:gd name="connsiteY1" fmla="*/ 186514 h 18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6514">
                    <a:moveTo>
                      <a:pt x="1567" y="0"/>
                    </a:moveTo>
                    <a:lnTo>
                      <a:pt x="0" y="186514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6192">
                <a:extLst>
                  <a:ext uri="{FF2B5EF4-FFF2-40B4-BE49-F238E27FC236}">
                    <a16:creationId xmlns:a16="http://schemas.microsoft.com/office/drawing/2014/main" id="{30F52959-B975-CA0E-B10F-40D1207DB8C4}"/>
                  </a:ext>
                </a:extLst>
              </p:cNvPr>
              <p:cNvSpPr/>
              <p:nvPr/>
            </p:nvSpPr>
            <p:spPr>
              <a:xfrm>
                <a:off x="5051141" y="3557521"/>
                <a:ext cx="15673" cy="184946"/>
              </a:xfrm>
              <a:custGeom>
                <a:avLst/>
                <a:gdLst>
                  <a:gd name="connsiteX0" fmla="*/ 0 w 15673"/>
                  <a:gd name="connsiteY0" fmla="*/ 0 h 184946"/>
                  <a:gd name="connsiteX1" fmla="*/ 0 w 15673"/>
                  <a:gd name="connsiteY1" fmla="*/ 184947 h 1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4946">
                    <a:moveTo>
                      <a:pt x="0" y="0"/>
                    </a:moveTo>
                    <a:lnTo>
                      <a:pt x="0" y="184947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6193">
                <a:extLst>
                  <a:ext uri="{FF2B5EF4-FFF2-40B4-BE49-F238E27FC236}">
                    <a16:creationId xmlns:a16="http://schemas.microsoft.com/office/drawing/2014/main" id="{9EFD1B53-4DF9-D0AE-66BD-0DDDDBF50CB3}"/>
                  </a:ext>
                </a:extLst>
              </p:cNvPr>
              <p:cNvSpPr/>
              <p:nvPr/>
            </p:nvSpPr>
            <p:spPr>
              <a:xfrm>
                <a:off x="5121671" y="3371007"/>
                <a:ext cx="15673" cy="186514"/>
              </a:xfrm>
              <a:custGeom>
                <a:avLst/>
                <a:gdLst>
                  <a:gd name="connsiteX0" fmla="*/ 0 w 15673"/>
                  <a:gd name="connsiteY0" fmla="*/ 0 h 186514"/>
                  <a:gd name="connsiteX1" fmla="*/ 0 w 15673"/>
                  <a:gd name="connsiteY1" fmla="*/ 186514 h 18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6514">
                    <a:moveTo>
                      <a:pt x="0" y="0"/>
                    </a:moveTo>
                    <a:lnTo>
                      <a:pt x="0" y="186514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6194">
                <a:extLst>
                  <a:ext uri="{FF2B5EF4-FFF2-40B4-BE49-F238E27FC236}">
                    <a16:creationId xmlns:a16="http://schemas.microsoft.com/office/drawing/2014/main" id="{28EB85E8-42CC-89DA-CE7E-430A2F7A9BED}"/>
                  </a:ext>
                </a:extLst>
              </p:cNvPr>
              <p:cNvSpPr/>
              <p:nvPr/>
            </p:nvSpPr>
            <p:spPr>
              <a:xfrm>
                <a:off x="5120104" y="3557521"/>
                <a:ext cx="1567" cy="184946"/>
              </a:xfrm>
              <a:custGeom>
                <a:avLst/>
                <a:gdLst>
                  <a:gd name="connsiteX0" fmla="*/ 1567 w 1567"/>
                  <a:gd name="connsiteY0" fmla="*/ 0 h 184946"/>
                  <a:gd name="connsiteX1" fmla="*/ 0 w 1567"/>
                  <a:gd name="connsiteY1" fmla="*/ 184947 h 1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4946">
                    <a:moveTo>
                      <a:pt x="1567" y="0"/>
                    </a:moveTo>
                    <a:lnTo>
                      <a:pt x="0" y="184947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6195">
                <a:extLst>
                  <a:ext uri="{FF2B5EF4-FFF2-40B4-BE49-F238E27FC236}">
                    <a16:creationId xmlns:a16="http://schemas.microsoft.com/office/drawing/2014/main" id="{976DFD20-987D-8318-E0DB-E22E556785C9}"/>
                  </a:ext>
                </a:extLst>
              </p:cNvPr>
              <p:cNvSpPr/>
              <p:nvPr/>
            </p:nvSpPr>
            <p:spPr>
              <a:xfrm>
                <a:off x="4682814" y="3156281"/>
                <a:ext cx="404375" cy="235101"/>
              </a:xfrm>
              <a:custGeom>
                <a:avLst/>
                <a:gdLst>
                  <a:gd name="connsiteX0" fmla="*/ 404375 w 404375"/>
                  <a:gd name="connsiteY0" fmla="*/ 235102 h 235101"/>
                  <a:gd name="connsiteX1" fmla="*/ 0 w 404375"/>
                  <a:gd name="connsiteY1" fmla="*/ 0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5101">
                    <a:moveTo>
                      <a:pt x="404375" y="235102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196">
                <a:extLst>
                  <a:ext uri="{FF2B5EF4-FFF2-40B4-BE49-F238E27FC236}">
                    <a16:creationId xmlns:a16="http://schemas.microsoft.com/office/drawing/2014/main" id="{683E5203-621D-7656-035E-605A080D639F}"/>
                  </a:ext>
                </a:extLst>
              </p:cNvPr>
              <p:cNvSpPr/>
              <p:nvPr/>
            </p:nvSpPr>
            <p:spPr>
              <a:xfrm>
                <a:off x="4278439" y="3156281"/>
                <a:ext cx="404375" cy="231966"/>
              </a:xfrm>
              <a:custGeom>
                <a:avLst/>
                <a:gdLst>
                  <a:gd name="connsiteX0" fmla="*/ 404375 w 404375"/>
                  <a:gd name="connsiteY0" fmla="*/ 0 h 231966"/>
                  <a:gd name="connsiteX1" fmla="*/ 0 w 404375"/>
                  <a:gd name="connsiteY1" fmla="*/ 231967 h 23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1966">
                    <a:moveTo>
                      <a:pt x="404375" y="0"/>
                    </a:moveTo>
                    <a:lnTo>
                      <a:pt x="0" y="231967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97">
                <a:extLst>
                  <a:ext uri="{FF2B5EF4-FFF2-40B4-BE49-F238E27FC236}">
                    <a16:creationId xmlns:a16="http://schemas.microsoft.com/office/drawing/2014/main" id="{31A82248-6475-3A9D-56BF-8CAEEE8F492F}"/>
                  </a:ext>
                </a:extLst>
              </p:cNvPr>
              <p:cNvSpPr/>
              <p:nvPr/>
            </p:nvSpPr>
            <p:spPr>
              <a:xfrm>
                <a:off x="4312921" y="3237783"/>
                <a:ext cx="369893" cy="211591"/>
              </a:xfrm>
              <a:custGeom>
                <a:avLst/>
                <a:gdLst>
                  <a:gd name="connsiteX0" fmla="*/ 369894 w 369893"/>
                  <a:gd name="connsiteY0" fmla="*/ 0 h 211591"/>
                  <a:gd name="connsiteX1" fmla="*/ 0 w 369893"/>
                  <a:gd name="connsiteY1" fmla="*/ 211592 h 211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893" h="211591">
                    <a:moveTo>
                      <a:pt x="369894" y="0"/>
                    </a:moveTo>
                    <a:lnTo>
                      <a:pt x="0" y="211592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198">
                <a:extLst>
                  <a:ext uri="{FF2B5EF4-FFF2-40B4-BE49-F238E27FC236}">
                    <a16:creationId xmlns:a16="http://schemas.microsoft.com/office/drawing/2014/main" id="{13C37A92-FA09-C98F-E36B-27A24A2C5BCA}"/>
                  </a:ext>
                </a:extLst>
              </p:cNvPr>
              <p:cNvSpPr/>
              <p:nvPr/>
            </p:nvSpPr>
            <p:spPr>
              <a:xfrm>
                <a:off x="3875631" y="3153146"/>
                <a:ext cx="402807" cy="235101"/>
              </a:xfrm>
              <a:custGeom>
                <a:avLst/>
                <a:gdLst>
                  <a:gd name="connsiteX0" fmla="*/ 402808 w 402807"/>
                  <a:gd name="connsiteY0" fmla="*/ 235102 h 235101"/>
                  <a:gd name="connsiteX1" fmla="*/ 0 w 402807"/>
                  <a:gd name="connsiteY1" fmla="*/ 0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807" h="235101">
                    <a:moveTo>
                      <a:pt x="402808" y="235102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199">
                <a:extLst>
                  <a:ext uri="{FF2B5EF4-FFF2-40B4-BE49-F238E27FC236}">
                    <a16:creationId xmlns:a16="http://schemas.microsoft.com/office/drawing/2014/main" id="{B266CCA0-CD5D-EAC8-78CC-C7FC85B93E28}"/>
                  </a:ext>
                </a:extLst>
              </p:cNvPr>
              <p:cNvSpPr/>
              <p:nvPr/>
            </p:nvSpPr>
            <p:spPr>
              <a:xfrm>
                <a:off x="3703223" y="3153146"/>
                <a:ext cx="172408" cy="98742"/>
              </a:xfrm>
              <a:custGeom>
                <a:avLst/>
                <a:gdLst>
                  <a:gd name="connsiteX0" fmla="*/ 172408 w 172408"/>
                  <a:gd name="connsiteY0" fmla="*/ 0 h 98742"/>
                  <a:gd name="connsiteX1" fmla="*/ 0 w 172408"/>
                  <a:gd name="connsiteY1" fmla="*/ 98743 h 9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408" h="98742">
                    <a:moveTo>
                      <a:pt x="172408" y="0"/>
                    </a:moveTo>
                    <a:lnTo>
                      <a:pt x="0" y="98743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200">
                <a:extLst>
                  <a:ext uri="{FF2B5EF4-FFF2-40B4-BE49-F238E27FC236}">
                    <a16:creationId xmlns:a16="http://schemas.microsoft.com/office/drawing/2014/main" id="{00C99026-33CD-138A-D9B2-23F69946A724}"/>
                  </a:ext>
                </a:extLst>
              </p:cNvPr>
              <p:cNvSpPr/>
              <p:nvPr/>
            </p:nvSpPr>
            <p:spPr>
              <a:xfrm>
                <a:off x="3532383" y="3251889"/>
                <a:ext cx="170840" cy="98742"/>
              </a:xfrm>
              <a:custGeom>
                <a:avLst/>
                <a:gdLst>
                  <a:gd name="connsiteX0" fmla="*/ 170841 w 170840"/>
                  <a:gd name="connsiteY0" fmla="*/ 0 h 98742"/>
                  <a:gd name="connsiteX1" fmla="*/ 0 w 170840"/>
                  <a:gd name="connsiteY1" fmla="*/ 98743 h 9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840" h="98742">
                    <a:moveTo>
                      <a:pt x="170841" y="0"/>
                    </a:moveTo>
                    <a:lnTo>
                      <a:pt x="0" y="98743"/>
                    </a:lnTo>
                  </a:path>
                </a:pathLst>
              </a:custGeom>
              <a:noFill/>
              <a:ln w="31305" cap="flat">
                <a:solidFill>
                  <a:srgbClr val="1919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201">
                <a:extLst>
                  <a:ext uri="{FF2B5EF4-FFF2-40B4-BE49-F238E27FC236}">
                    <a16:creationId xmlns:a16="http://schemas.microsoft.com/office/drawing/2014/main" id="{1ECE3C89-D65A-7981-42C5-7F65EA31032B}"/>
                  </a:ext>
                </a:extLst>
              </p:cNvPr>
              <p:cNvSpPr/>
              <p:nvPr/>
            </p:nvSpPr>
            <p:spPr>
              <a:xfrm>
                <a:off x="3910113" y="2990142"/>
                <a:ext cx="15673" cy="183379"/>
              </a:xfrm>
              <a:custGeom>
                <a:avLst/>
                <a:gdLst>
                  <a:gd name="connsiteX0" fmla="*/ 0 w 15673"/>
                  <a:gd name="connsiteY0" fmla="*/ 183379 h 183379"/>
                  <a:gd name="connsiteX1" fmla="*/ 0 w 15673"/>
                  <a:gd name="connsiteY1" fmla="*/ 0 h 1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3379">
                    <a:moveTo>
                      <a:pt x="0" y="183379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202">
                <a:extLst>
                  <a:ext uri="{FF2B5EF4-FFF2-40B4-BE49-F238E27FC236}">
                    <a16:creationId xmlns:a16="http://schemas.microsoft.com/office/drawing/2014/main" id="{C6DA0DF4-AF88-33A0-E54C-F0E495D45E39}"/>
                  </a:ext>
                </a:extLst>
              </p:cNvPr>
              <p:cNvSpPr/>
              <p:nvPr/>
            </p:nvSpPr>
            <p:spPr>
              <a:xfrm>
                <a:off x="3910113" y="2806763"/>
                <a:ext cx="1567" cy="183379"/>
              </a:xfrm>
              <a:custGeom>
                <a:avLst/>
                <a:gdLst>
                  <a:gd name="connsiteX0" fmla="*/ 0 w 1567"/>
                  <a:gd name="connsiteY0" fmla="*/ 183379 h 183379"/>
                  <a:gd name="connsiteX1" fmla="*/ 1567 w 1567"/>
                  <a:gd name="connsiteY1" fmla="*/ 0 h 1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3379">
                    <a:moveTo>
                      <a:pt x="0" y="183379"/>
                    </a:moveTo>
                    <a:lnTo>
                      <a:pt x="1567" y="0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203">
                <a:extLst>
                  <a:ext uri="{FF2B5EF4-FFF2-40B4-BE49-F238E27FC236}">
                    <a16:creationId xmlns:a16="http://schemas.microsoft.com/office/drawing/2014/main" id="{9436CC4F-BD73-78A7-81C9-CAD1821484AE}"/>
                  </a:ext>
                </a:extLst>
              </p:cNvPr>
              <p:cNvSpPr/>
              <p:nvPr/>
            </p:nvSpPr>
            <p:spPr>
              <a:xfrm>
                <a:off x="3839582" y="2990142"/>
                <a:ext cx="1567" cy="183379"/>
              </a:xfrm>
              <a:custGeom>
                <a:avLst/>
                <a:gdLst>
                  <a:gd name="connsiteX0" fmla="*/ 0 w 1567"/>
                  <a:gd name="connsiteY0" fmla="*/ 183379 h 183379"/>
                  <a:gd name="connsiteX1" fmla="*/ 1567 w 1567"/>
                  <a:gd name="connsiteY1" fmla="*/ 0 h 1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3379">
                    <a:moveTo>
                      <a:pt x="0" y="183379"/>
                    </a:moveTo>
                    <a:lnTo>
                      <a:pt x="1567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204">
                <a:extLst>
                  <a:ext uri="{FF2B5EF4-FFF2-40B4-BE49-F238E27FC236}">
                    <a16:creationId xmlns:a16="http://schemas.microsoft.com/office/drawing/2014/main" id="{CA7FCFB4-88D6-8A15-C6F7-C7CBC25A8707}"/>
                  </a:ext>
                </a:extLst>
              </p:cNvPr>
              <p:cNvSpPr/>
              <p:nvPr/>
            </p:nvSpPr>
            <p:spPr>
              <a:xfrm>
                <a:off x="3841150" y="2805195"/>
                <a:ext cx="15673" cy="184946"/>
              </a:xfrm>
              <a:custGeom>
                <a:avLst/>
                <a:gdLst>
                  <a:gd name="connsiteX0" fmla="*/ 0 w 15673"/>
                  <a:gd name="connsiteY0" fmla="*/ 184947 h 184946"/>
                  <a:gd name="connsiteX1" fmla="*/ 0 w 15673"/>
                  <a:gd name="connsiteY1" fmla="*/ 0 h 1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4946">
                    <a:moveTo>
                      <a:pt x="0" y="184947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205">
                <a:extLst>
                  <a:ext uri="{FF2B5EF4-FFF2-40B4-BE49-F238E27FC236}">
                    <a16:creationId xmlns:a16="http://schemas.microsoft.com/office/drawing/2014/main" id="{267DEDAE-C187-E864-73EE-41A1401395A4}"/>
                  </a:ext>
                </a:extLst>
              </p:cNvPr>
              <p:cNvSpPr/>
              <p:nvPr/>
            </p:nvSpPr>
            <p:spPr>
              <a:xfrm>
                <a:off x="6300315" y="3162550"/>
                <a:ext cx="402807" cy="235101"/>
              </a:xfrm>
              <a:custGeom>
                <a:avLst/>
                <a:gdLst>
                  <a:gd name="connsiteX0" fmla="*/ 0 w 402807"/>
                  <a:gd name="connsiteY0" fmla="*/ 0 h 235101"/>
                  <a:gd name="connsiteX1" fmla="*/ 402808 w 402807"/>
                  <a:gd name="connsiteY1" fmla="*/ 235102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807" h="235101">
                    <a:moveTo>
                      <a:pt x="0" y="0"/>
                    </a:moveTo>
                    <a:lnTo>
                      <a:pt x="402808" y="235102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6206">
                <a:extLst>
                  <a:ext uri="{FF2B5EF4-FFF2-40B4-BE49-F238E27FC236}">
                    <a16:creationId xmlns:a16="http://schemas.microsoft.com/office/drawing/2014/main" id="{DC70C1FD-AC3B-CFF5-B034-D91F921FC11F}"/>
                  </a:ext>
                </a:extLst>
              </p:cNvPr>
              <p:cNvSpPr/>
              <p:nvPr/>
            </p:nvSpPr>
            <p:spPr>
              <a:xfrm>
                <a:off x="6681180" y="3841211"/>
                <a:ext cx="20375" cy="34481"/>
              </a:xfrm>
              <a:custGeom>
                <a:avLst/>
                <a:gdLst>
                  <a:gd name="connsiteX0" fmla="*/ 20376 w 20375"/>
                  <a:gd name="connsiteY0" fmla="*/ 0 h 34481"/>
                  <a:gd name="connsiteX1" fmla="*/ 20376 w 20375"/>
                  <a:gd name="connsiteY1" fmla="*/ 23510 h 34481"/>
                  <a:gd name="connsiteX2" fmla="*/ 0 w 20375"/>
                  <a:gd name="connsiteY2" fmla="*/ 34482 h 3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75" h="34481">
                    <a:moveTo>
                      <a:pt x="20376" y="0"/>
                    </a:moveTo>
                    <a:lnTo>
                      <a:pt x="20376" y="23510"/>
                    </a:lnTo>
                    <a:lnTo>
                      <a:pt x="0" y="34482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6207">
                <a:extLst>
                  <a:ext uri="{FF2B5EF4-FFF2-40B4-BE49-F238E27FC236}">
                    <a16:creationId xmlns:a16="http://schemas.microsoft.com/office/drawing/2014/main" id="{C97E780C-D93C-98DC-FBF0-AB06F63673AC}"/>
                  </a:ext>
                </a:extLst>
              </p:cNvPr>
              <p:cNvSpPr/>
              <p:nvPr/>
            </p:nvSpPr>
            <p:spPr>
              <a:xfrm>
                <a:off x="6276805" y="4084150"/>
                <a:ext cx="40751" cy="12538"/>
              </a:xfrm>
              <a:custGeom>
                <a:avLst/>
                <a:gdLst>
                  <a:gd name="connsiteX0" fmla="*/ 40751 w 40751"/>
                  <a:gd name="connsiteY0" fmla="*/ 0 h 12538"/>
                  <a:gd name="connsiteX1" fmla="*/ 20376 w 40751"/>
                  <a:gd name="connsiteY1" fmla="*/ 12539 h 12538"/>
                  <a:gd name="connsiteX2" fmla="*/ 0 w 40751"/>
                  <a:gd name="connsiteY2" fmla="*/ 0 h 1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51" h="12538">
                    <a:moveTo>
                      <a:pt x="40751" y="0"/>
                    </a:moveTo>
                    <a:lnTo>
                      <a:pt x="20376" y="12539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6208">
                <a:extLst>
                  <a:ext uri="{FF2B5EF4-FFF2-40B4-BE49-F238E27FC236}">
                    <a16:creationId xmlns:a16="http://schemas.microsoft.com/office/drawing/2014/main" id="{18E21E1D-5C29-541B-80F1-26399A5D64BB}"/>
                  </a:ext>
                </a:extLst>
              </p:cNvPr>
              <p:cNvSpPr/>
              <p:nvPr/>
            </p:nvSpPr>
            <p:spPr>
              <a:xfrm>
                <a:off x="5894373" y="3838076"/>
                <a:ext cx="18808" cy="34481"/>
              </a:xfrm>
              <a:custGeom>
                <a:avLst/>
                <a:gdLst>
                  <a:gd name="connsiteX0" fmla="*/ 18808 w 18808"/>
                  <a:gd name="connsiteY0" fmla="*/ 34482 h 34481"/>
                  <a:gd name="connsiteX1" fmla="*/ 0 w 18808"/>
                  <a:gd name="connsiteY1" fmla="*/ 23510 h 34481"/>
                  <a:gd name="connsiteX2" fmla="*/ 0 w 18808"/>
                  <a:gd name="connsiteY2" fmla="*/ 0 h 3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08" h="34481">
                    <a:moveTo>
                      <a:pt x="18808" y="34482"/>
                    </a:moveTo>
                    <a:lnTo>
                      <a:pt x="0" y="23510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6209">
                <a:extLst>
                  <a:ext uri="{FF2B5EF4-FFF2-40B4-BE49-F238E27FC236}">
                    <a16:creationId xmlns:a16="http://schemas.microsoft.com/office/drawing/2014/main" id="{F4E2C8B7-F68E-5A93-38D0-76F93C92AA93}"/>
                  </a:ext>
                </a:extLst>
              </p:cNvPr>
              <p:cNvSpPr/>
              <p:nvPr/>
            </p:nvSpPr>
            <p:spPr>
              <a:xfrm>
                <a:off x="6279940" y="3162550"/>
                <a:ext cx="40751" cy="10971"/>
              </a:xfrm>
              <a:custGeom>
                <a:avLst/>
                <a:gdLst>
                  <a:gd name="connsiteX0" fmla="*/ 0 w 40751"/>
                  <a:gd name="connsiteY0" fmla="*/ 10971 h 10971"/>
                  <a:gd name="connsiteX1" fmla="*/ 20376 w 40751"/>
                  <a:gd name="connsiteY1" fmla="*/ 0 h 10971"/>
                  <a:gd name="connsiteX2" fmla="*/ 40751 w 40751"/>
                  <a:gd name="connsiteY2" fmla="*/ 10971 h 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51" h="10971">
                    <a:moveTo>
                      <a:pt x="0" y="10971"/>
                    </a:moveTo>
                    <a:lnTo>
                      <a:pt x="20376" y="0"/>
                    </a:lnTo>
                    <a:lnTo>
                      <a:pt x="40751" y="10971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6210">
                <a:extLst>
                  <a:ext uri="{FF2B5EF4-FFF2-40B4-BE49-F238E27FC236}">
                    <a16:creationId xmlns:a16="http://schemas.microsoft.com/office/drawing/2014/main" id="{FD80C667-8BEB-AE92-2FE9-AE56C1DF06FF}"/>
                  </a:ext>
                </a:extLst>
              </p:cNvPr>
              <p:cNvSpPr/>
              <p:nvPr/>
            </p:nvSpPr>
            <p:spPr>
              <a:xfrm>
                <a:off x="5066814" y="3380411"/>
                <a:ext cx="28212" cy="10971"/>
              </a:xfrm>
              <a:custGeom>
                <a:avLst/>
                <a:gdLst>
                  <a:gd name="connsiteX0" fmla="*/ 28212 w 28212"/>
                  <a:gd name="connsiteY0" fmla="*/ 6270 h 10971"/>
                  <a:gd name="connsiteX1" fmla="*/ 20376 w 28212"/>
                  <a:gd name="connsiteY1" fmla="*/ 10972 h 10971"/>
                  <a:gd name="connsiteX2" fmla="*/ 0 w 28212"/>
                  <a:gd name="connsiteY2" fmla="*/ 0 h 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12" h="10971">
                    <a:moveTo>
                      <a:pt x="28212" y="6270"/>
                    </a:moveTo>
                    <a:lnTo>
                      <a:pt x="20376" y="10972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6211">
                <a:extLst>
                  <a:ext uri="{FF2B5EF4-FFF2-40B4-BE49-F238E27FC236}">
                    <a16:creationId xmlns:a16="http://schemas.microsoft.com/office/drawing/2014/main" id="{6C7EBBC2-E7EA-5CD8-40AF-660BA9D0282D}"/>
                  </a:ext>
                </a:extLst>
              </p:cNvPr>
              <p:cNvSpPr/>
              <p:nvPr/>
            </p:nvSpPr>
            <p:spPr>
              <a:xfrm>
                <a:off x="4664006" y="3156281"/>
                <a:ext cx="39183" cy="12538"/>
              </a:xfrm>
              <a:custGeom>
                <a:avLst/>
                <a:gdLst>
                  <a:gd name="connsiteX0" fmla="*/ 39184 w 39183"/>
                  <a:gd name="connsiteY0" fmla="*/ 12539 h 12538"/>
                  <a:gd name="connsiteX1" fmla="*/ 18808 w 39183"/>
                  <a:gd name="connsiteY1" fmla="*/ 0 h 12538"/>
                  <a:gd name="connsiteX2" fmla="*/ 0 w 39183"/>
                  <a:gd name="connsiteY2" fmla="*/ 12539 h 1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183" h="12538">
                    <a:moveTo>
                      <a:pt x="39184" y="12539"/>
                    </a:moveTo>
                    <a:lnTo>
                      <a:pt x="18808" y="0"/>
                    </a:lnTo>
                    <a:lnTo>
                      <a:pt x="0" y="12539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6212">
                <a:extLst>
                  <a:ext uri="{FF2B5EF4-FFF2-40B4-BE49-F238E27FC236}">
                    <a16:creationId xmlns:a16="http://schemas.microsoft.com/office/drawing/2014/main" id="{FD6FF2C8-9498-75BB-3A7D-B07653C7229F}"/>
                  </a:ext>
                </a:extLst>
              </p:cNvPr>
              <p:cNvSpPr/>
              <p:nvPr/>
            </p:nvSpPr>
            <p:spPr>
              <a:xfrm>
                <a:off x="4258064" y="3377277"/>
                <a:ext cx="40750" cy="10971"/>
              </a:xfrm>
              <a:custGeom>
                <a:avLst/>
                <a:gdLst>
                  <a:gd name="connsiteX0" fmla="*/ 40751 w 40750"/>
                  <a:gd name="connsiteY0" fmla="*/ 0 h 10971"/>
                  <a:gd name="connsiteX1" fmla="*/ 20375 w 40750"/>
                  <a:gd name="connsiteY1" fmla="*/ 10971 h 10971"/>
                  <a:gd name="connsiteX2" fmla="*/ 0 w 40750"/>
                  <a:gd name="connsiteY2" fmla="*/ 0 h 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50" h="10971">
                    <a:moveTo>
                      <a:pt x="40751" y="0"/>
                    </a:moveTo>
                    <a:lnTo>
                      <a:pt x="20375" y="10971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6213">
                <a:extLst>
                  <a:ext uri="{FF2B5EF4-FFF2-40B4-BE49-F238E27FC236}">
                    <a16:creationId xmlns:a16="http://schemas.microsoft.com/office/drawing/2014/main" id="{95E0B723-A58F-3270-C67A-0C36778B48B3}"/>
                  </a:ext>
                </a:extLst>
              </p:cNvPr>
              <p:cNvSpPr/>
              <p:nvPr/>
            </p:nvSpPr>
            <p:spPr>
              <a:xfrm>
                <a:off x="3866227" y="3153146"/>
                <a:ext cx="29779" cy="12538"/>
              </a:xfrm>
              <a:custGeom>
                <a:avLst/>
                <a:gdLst>
                  <a:gd name="connsiteX0" fmla="*/ 29780 w 29779"/>
                  <a:gd name="connsiteY0" fmla="*/ 12539 h 12538"/>
                  <a:gd name="connsiteX1" fmla="*/ 9404 w 29779"/>
                  <a:gd name="connsiteY1" fmla="*/ 0 h 12538"/>
                  <a:gd name="connsiteX2" fmla="*/ 0 w 29779"/>
                  <a:gd name="connsiteY2" fmla="*/ 6270 h 1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79" h="12538">
                    <a:moveTo>
                      <a:pt x="29780" y="12539"/>
                    </a:moveTo>
                    <a:lnTo>
                      <a:pt x="9404" y="0"/>
                    </a:lnTo>
                    <a:lnTo>
                      <a:pt x="0" y="627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6214">
                <a:extLst>
                  <a:ext uri="{FF2B5EF4-FFF2-40B4-BE49-F238E27FC236}">
                    <a16:creationId xmlns:a16="http://schemas.microsoft.com/office/drawing/2014/main" id="{8D6F3806-00C7-79C5-3BAF-0A66512969B9}"/>
                  </a:ext>
                </a:extLst>
              </p:cNvPr>
              <p:cNvSpPr/>
              <p:nvPr/>
            </p:nvSpPr>
            <p:spPr>
              <a:xfrm>
                <a:off x="7464853" y="3298909"/>
                <a:ext cx="94040" cy="90906"/>
              </a:xfrm>
              <a:custGeom>
                <a:avLst/>
                <a:gdLst>
                  <a:gd name="connsiteX0" fmla="*/ 9404 w 94040"/>
                  <a:gd name="connsiteY0" fmla="*/ 79935 h 90906"/>
                  <a:gd name="connsiteX1" fmla="*/ 39184 w 94040"/>
                  <a:gd name="connsiteY1" fmla="*/ 50155 h 90906"/>
                  <a:gd name="connsiteX2" fmla="*/ 0 w 94040"/>
                  <a:gd name="connsiteY2" fmla="*/ 42318 h 90906"/>
                  <a:gd name="connsiteX3" fmla="*/ 6269 w 94040"/>
                  <a:gd name="connsiteY3" fmla="*/ 21943 h 90906"/>
                  <a:gd name="connsiteX4" fmla="*/ 42319 w 94040"/>
                  <a:gd name="connsiteY4" fmla="*/ 39184 h 90906"/>
                  <a:gd name="connsiteX5" fmla="*/ 36049 w 94040"/>
                  <a:gd name="connsiteY5" fmla="*/ 1567 h 90906"/>
                  <a:gd name="connsiteX6" fmla="*/ 57992 w 94040"/>
                  <a:gd name="connsiteY6" fmla="*/ 0 h 90906"/>
                  <a:gd name="connsiteX7" fmla="*/ 51722 w 94040"/>
                  <a:gd name="connsiteY7" fmla="*/ 39184 h 90906"/>
                  <a:gd name="connsiteX8" fmla="*/ 87771 w 94040"/>
                  <a:gd name="connsiteY8" fmla="*/ 21943 h 90906"/>
                  <a:gd name="connsiteX9" fmla="*/ 94041 w 94040"/>
                  <a:gd name="connsiteY9" fmla="*/ 42318 h 90906"/>
                  <a:gd name="connsiteX10" fmla="*/ 54857 w 94040"/>
                  <a:gd name="connsiteY10" fmla="*/ 48588 h 90906"/>
                  <a:gd name="connsiteX11" fmla="*/ 83069 w 94040"/>
                  <a:gd name="connsiteY11" fmla="*/ 78367 h 90906"/>
                  <a:gd name="connsiteX12" fmla="*/ 65829 w 94040"/>
                  <a:gd name="connsiteY12" fmla="*/ 90906 h 90906"/>
                  <a:gd name="connsiteX13" fmla="*/ 47020 w 94040"/>
                  <a:gd name="connsiteY13" fmla="*/ 54857 h 90906"/>
                  <a:gd name="connsiteX14" fmla="*/ 26645 w 94040"/>
                  <a:gd name="connsiteY14" fmla="*/ 90906 h 90906"/>
                  <a:gd name="connsiteX15" fmla="*/ 9404 w 94040"/>
                  <a:gd name="connsiteY15" fmla="*/ 79935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040" h="90906">
                    <a:moveTo>
                      <a:pt x="9404" y="79935"/>
                    </a:moveTo>
                    <a:lnTo>
                      <a:pt x="39184" y="50155"/>
                    </a:lnTo>
                    <a:lnTo>
                      <a:pt x="0" y="42318"/>
                    </a:lnTo>
                    <a:lnTo>
                      <a:pt x="6269" y="21943"/>
                    </a:lnTo>
                    <a:lnTo>
                      <a:pt x="42319" y="39184"/>
                    </a:lnTo>
                    <a:lnTo>
                      <a:pt x="36049" y="1567"/>
                    </a:lnTo>
                    <a:lnTo>
                      <a:pt x="57992" y="0"/>
                    </a:lnTo>
                    <a:lnTo>
                      <a:pt x="51722" y="39184"/>
                    </a:lnTo>
                    <a:lnTo>
                      <a:pt x="87771" y="21943"/>
                    </a:lnTo>
                    <a:lnTo>
                      <a:pt x="94041" y="42318"/>
                    </a:lnTo>
                    <a:lnTo>
                      <a:pt x="54857" y="48588"/>
                    </a:lnTo>
                    <a:lnTo>
                      <a:pt x="83069" y="78367"/>
                    </a:lnTo>
                    <a:lnTo>
                      <a:pt x="65829" y="90906"/>
                    </a:lnTo>
                    <a:lnTo>
                      <a:pt x="47020" y="54857"/>
                    </a:lnTo>
                    <a:lnTo>
                      <a:pt x="26645" y="90906"/>
                    </a:lnTo>
                    <a:lnTo>
                      <a:pt x="9404" y="79935"/>
                    </a:lnTo>
                  </a:path>
                </a:pathLst>
              </a:custGeom>
              <a:solidFill>
                <a:srgbClr val="191919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6215">
                <a:extLst>
                  <a:ext uri="{FF2B5EF4-FFF2-40B4-BE49-F238E27FC236}">
                    <a16:creationId xmlns:a16="http://schemas.microsoft.com/office/drawing/2014/main" id="{E65BF8AC-307A-3CCA-EBF9-AD0F81AE7070}"/>
                  </a:ext>
                </a:extLst>
              </p:cNvPr>
              <p:cNvSpPr/>
              <p:nvPr/>
            </p:nvSpPr>
            <p:spPr>
              <a:xfrm>
                <a:off x="7033833" y="3066942"/>
                <a:ext cx="150465" cy="197485"/>
              </a:xfrm>
              <a:custGeom>
                <a:avLst/>
                <a:gdLst>
                  <a:gd name="connsiteX0" fmla="*/ 31347 w 150465"/>
                  <a:gd name="connsiteY0" fmla="*/ 0 h 197485"/>
                  <a:gd name="connsiteX1" fmla="*/ 95608 w 150465"/>
                  <a:gd name="connsiteY1" fmla="*/ 105012 h 197485"/>
                  <a:gd name="connsiteX2" fmla="*/ 112849 w 150465"/>
                  <a:gd name="connsiteY2" fmla="*/ 133224 h 197485"/>
                  <a:gd name="connsiteX3" fmla="*/ 123820 w 150465"/>
                  <a:gd name="connsiteY3" fmla="*/ 153600 h 197485"/>
                  <a:gd name="connsiteX4" fmla="*/ 123820 w 150465"/>
                  <a:gd name="connsiteY4" fmla="*/ 0 h 197485"/>
                  <a:gd name="connsiteX5" fmla="*/ 150465 w 150465"/>
                  <a:gd name="connsiteY5" fmla="*/ 0 h 197485"/>
                  <a:gd name="connsiteX6" fmla="*/ 150465 w 150465"/>
                  <a:gd name="connsiteY6" fmla="*/ 197486 h 197485"/>
                  <a:gd name="connsiteX7" fmla="*/ 122253 w 150465"/>
                  <a:gd name="connsiteY7" fmla="*/ 197486 h 197485"/>
                  <a:gd name="connsiteX8" fmla="*/ 53290 w 150465"/>
                  <a:gd name="connsiteY8" fmla="*/ 83069 h 197485"/>
                  <a:gd name="connsiteX9" fmla="*/ 36049 w 150465"/>
                  <a:gd name="connsiteY9" fmla="*/ 53290 h 197485"/>
                  <a:gd name="connsiteX10" fmla="*/ 25078 w 150465"/>
                  <a:gd name="connsiteY10" fmla="*/ 34482 h 197485"/>
                  <a:gd name="connsiteX11" fmla="*/ 25078 w 150465"/>
                  <a:gd name="connsiteY11" fmla="*/ 197486 h 197485"/>
                  <a:gd name="connsiteX12" fmla="*/ 0 w 150465"/>
                  <a:gd name="connsiteY12" fmla="*/ 197486 h 197485"/>
                  <a:gd name="connsiteX13" fmla="*/ 0 w 150465"/>
                  <a:gd name="connsiteY13" fmla="*/ 0 h 197485"/>
                  <a:gd name="connsiteX14" fmla="*/ 31347 w 150465"/>
                  <a:gd name="connsiteY14" fmla="*/ 0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65" h="197485">
                    <a:moveTo>
                      <a:pt x="31347" y="0"/>
                    </a:moveTo>
                    <a:lnTo>
                      <a:pt x="95608" y="105012"/>
                    </a:lnTo>
                    <a:cubicBezTo>
                      <a:pt x="99793" y="111282"/>
                      <a:pt x="105529" y="120686"/>
                      <a:pt x="112849" y="133224"/>
                    </a:cubicBezTo>
                    <a:cubicBezTo>
                      <a:pt x="120169" y="145763"/>
                      <a:pt x="123820" y="152550"/>
                      <a:pt x="123820" y="153600"/>
                    </a:cubicBezTo>
                    <a:lnTo>
                      <a:pt x="123820" y="0"/>
                    </a:lnTo>
                    <a:lnTo>
                      <a:pt x="150465" y="0"/>
                    </a:lnTo>
                    <a:lnTo>
                      <a:pt x="150465" y="197486"/>
                    </a:lnTo>
                    <a:lnTo>
                      <a:pt x="122253" y="197486"/>
                    </a:lnTo>
                    <a:lnTo>
                      <a:pt x="53290" y="83069"/>
                    </a:lnTo>
                    <a:cubicBezTo>
                      <a:pt x="48071" y="73665"/>
                      <a:pt x="42318" y="63744"/>
                      <a:pt x="36049" y="53290"/>
                    </a:cubicBezTo>
                    <a:cubicBezTo>
                      <a:pt x="30830" y="43886"/>
                      <a:pt x="27162" y="37616"/>
                      <a:pt x="25078" y="34482"/>
                    </a:cubicBezTo>
                    <a:lnTo>
                      <a:pt x="25078" y="197486"/>
                    </a:lnTo>
                    <a:lnTo>
                      <a:pt x="0" y="197486"/>
                    </a:lnTo>
                    <a:lnTo>
                      <a:pt x="0" y="0"/>
                    </a:lnTo>
                    <a:lnTo>
                      <a:pt x="31347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216">
                <a:extLst>
                  <a:ext uri="{FF2B5EF4-FFF2-40B4-BE49-F238E27FC236}">
                    <a16:creationId xmlns:a16="http://schemas.microsoft.com/office/drawing/2014/main" id="{5E461775-4BE8-D8AF-1D36-1FF1789434F1}"/>
                  </a:ext>
                </a:extLst>
              </p:cNvPr>
              <p:cNvSpPr/>
              <p:nvPr/>
            </p:nvSpPr>
            <p:spPr>
              <a:xfrm>
                <a:off x="7030698" y="2847514"/>
                <a:ext cx="155167" cy="199052"/>
              </a:xfrm>
              <a:custGeom>
                <a:avLst/>
                <a:gdLst>
                  <a:gd name="connsiteX0" fmla="*/ 0 w 155167"/>
                  <a:gd name="connsiteY0" fmla="*/ 0 h 199052"/>
                  <a:gd name="connsiteX1" fmla="*/ 26645 w 155167"/>
                  <a:gd name="connsiteY1" fmla="*/ 0 h 199052"/>
                  <a:gd name="connsiteX2" fmla="*/ 26645 w 155167"/>
                  <a:gd name="connsiteY2" fmla="*/ 84637 h 199052"/>
                  <a:gd name="connsiteX3" fmla="*/ 128522 w 155167"/>
                  <a:gd name="connsiteY3" fmla="*/ 84637 h 199052"/>
                  <a:gd name="connsiteX4" fmla="*/ 128522 w 155167"/>
                  <a:gd name="connsiteY4" fmla="*/ 0 h 199052"/>
                  <a:gd name="connsiteX5" fmla="*/ 155167 w 155167"/>
                  <a:gd name="connsiteY5" fmla="*/ 0 h 199052"/>
                  <a:gd name="connsiteX6" fmla="*/ 155167 w 155167"/>
                  <a:gd name="connsiteY6" fmla="*/ 199053 h 199052"/>
                  <a:gd name="connsiteX7" fmla="*/ 128522 w 155167"/>
                  <a:gd name="connsiteY7" fmla="*/ 199053 h 199052"/>
                  <a:gd name="connsiteX8" fmla="*/ 128522 w 155167"/>
                  <a:gd name="connsiteY8" fmla="*/ 108147 h 199052"/>
                  <a:gd name="connsiteX9" fmla="*/ 26645 w 155167"/>
                  <a:gd name="connsiteY9" fmla="*/ 108147 h 199052"/>
                  <a:gd name="connsiteX10" fmla="*/ 26645 w 155167"/>
                  <a:gd name="connsiteY10" fmla="*/ 199053 h 199052"/>
                  <a:gd name="connsiteX11" fmla="*/ 0 w 155167"/>
                  <a:gd name="connsiteY11" fmla="*/ 199053 h 199052"/>
                  <a:gd name="connsiteX12" fmla="*/ 0 w 155167"/>
                  <a:gd name="connsiteY12" fmla="*/ 0 h 19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167" h="199052">
                    <a:moveTo>
                      <a:pt x="0" y="0"/>
                    </a:moveTo>
                    <a:lnTo>
                      <a:pt x="26645" y="0"/>
                    </a:lnTo>
                    <a:lnTo>
                      <a:pt x="26645" y="84637"/>
                    </a:lnTo>
                    <a:lnTo>
                      <a:pt x="128522" y="84637"/>
                    </a:lnTo>
                    <a:lnTo>
                      <a:pt x="128522" y="0"/>
                    </a:lnTo>
                    <a:lnTo>
                      <a:pt x="155167" y="0"/>
                    </a:lnTo>
                    <a:lnTo>
                      <a:pt x="155167" y="199053"/>
                    </a:lnTo>
                    <a:lnTo>
                      <a:pt x="128522" y="199053"/>
                    </a:lnTo>
                    <a:lnTo>
                      <a:pt x="128522" y="108147"/>
                    </a:lnTo>
                    <a:lnTo>
                      <a:pt x="26645" y="108147"/>
                    </a:lnTo>
                    <a:lnTo>
                      <a:pt x="26645" y="199053"/>
                    </a:lnTo>
                    <a:lnTo>
                      <a:pt x="0" y="19905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6217">
                <a:extLst>
                  <a:ext uri="{FF2B5EF4-FFF2-40B4-BE49-F238E27FC236}">
                    <a16:creationId xmlns:a16="http://schemas.microsoft.com/office/drawing/2014/main" id="{7023C6E1-12B2-06E3-3D65-2827BFF28877}"/>
                  </a:ext>
                </a:extLst>
              </p:cNvPr>
              <p:cNvSpPr/>
              <p:nvPr/>
            </p:nvSpPr>
            <p:spPr>
              <a:xfrm>
                <a:off x="5416332" y="3060673"/>
                <a:ext cx="150465" cy="197485"/>
              </a:xfrm>
              <a:custGeom>
                <a:avLst/>
                <a:gdLst>
                  <a:gd name="connsiteX0" fmla="*/ 31347 w 150465"/>
                  <a:gd name="connsiteY0" fmla="*/ 0 h 197485"/>
                  <a:gd name="connsiteX1" fmla="*/ 97175 w 150465"/>
                  <a:gd name="connsiteY1" fmla="*/ 105012 h 197485"/>
                  <a:gd name="connsiteX2" fmla="*/ 112849 w 150465"/>
                  <a:gd name="connsiteY2" fmla="*/ 133224 h 197485"/>
                  <a:gd name="connsiteX3" fmla="*/ 123820 w 150465"/>
                  <a:gd name="connsiteY3" fmla="*/ 153600 h 197485"/>
                  <a:gd name="connsiteX4" fmla="*/ 123820 w 150465"/>
                  <a:gd name="connsiteY4" fmla="*/ 0 h 197485"/>
                  <a:gd name="connsiteX5" fmla="*/ 150465 w 150465"/>
                  <a:gd name="connsiteY5" fmla="*/ 0 h 197485"/>
                  <a:gd name="connsiteX6" fmla="*/ 150465 w 150465"/>
                  <a:gd name="connsiteY6" fmla="*/ 197486 h 197485"/>
                  <a:gd name="connsiteX7" fmla="*/ 123820 w 150465"/>
                  <a:gd name="connsiteY7" fmla="*/ 197486 h 197485"/>
                  <a:gd name="connsiteX8" fmla="*/ 53290 w 150465"/>
                  <a:gd name="connsiteY8" fmla="*/ 83069 h 197485"/>
                  <a:gd name="connsiteX9" fmla="*/ 37616 w 150465"/>
                  <a:gd name="connsiteY9" fmla="*/ 54857 h 197485"/>
                  <a:gd name="connsiteX10" fmla="*/ 26645 w 150465"/>
                  <a:gd name="connsiteY10" fmla="*/ 34482 h 197485"/>
                  <a:gd name="connsiteX11" fmla="*/ 26645 w 150465"/>
                  <a:gd name="connsiteY11" fmla="*/ 197486 h 197485"/>
                  <a:gd name="connsiteX12" fmla="*/ 0 w 150465"/>
                  <a:gd name="connsiteY12" fmla="*/ 197486 h 197485"/>
                  <a:gd name="connsiteX13" fmla="*/ 0 w 150465"/>
                  <a:gd name="connsiteY13" fmla="*/ 0 h 197485"/>
                  <a:gd name="connsiteX14" fmla="*/ 31347 w 150465"/>
                  <a:gd name="connsiteY14" fmla="*/ 0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65" h="197485">
                    <a:moveTo>
                      <a:pt x="31347" y="0"/>
                    </a:moveTo>
                    <a:lnTo>
                      <a:pt x="97175" y="105012"/>
                    </a:lnTo>
                    <a:cubicBezTo>
                      <a:pt x="101360" y="111282"/>
                      <a:pt x="106580" y="120686"/>
                      <a:pt x="112849" y="133224"/>
                    </a:cubicBezTo>
                    <a:cubicBezTo>
                      <a:pt x="120168" y="145763"/>
                      <a:pt x="123820" y="152550"/>
                      <a:pt x="123820" y="153600"/>
                    </a:cubicBezTo>
                    <a:lnTo>
                      <a:pt x="123820" y="0"/>
                    </a:lnTo>
                    <a:lnTo>
                      <a:pt x="150465" y="0"/>
                    </a:lnTo>
                    <a:lnTo>
                      <a:pt x="150465" y="197486"/>
                    </a:lnTo>
                    <a:lnTo>
                      <a:pt x="123820" y="197486"/>
                    </a:lnTo>
                    <a:lnTo>
                      <a:pt x="53290" y="83069"/>
                    </a:lnTo>
                    <a:cubicBezTo>
                      <a:pt x="48071" y="74715"/>
                      <a:pt x="42836" y="65311"/>
                      <a:pt x="37616" y="54857"/>
                    </a:cubicBezTo>
                    <a:cubicBezTo>
                      <a:pt x="31347" y="44403"/>
                      <a:pt x="27695" y="37616"/>
                      <a:pt x="26645" y="34482"/>
                    </a:cubicBezTo>
                    <a:lnTo>
                      <a:pt x="26645" y="197486"/>
                    </a:lnTo>
                    <a:lnTo>
                      <a:pt x="0" y="197486"/>
                    </a:lnTo>
                    <a:lnTo>
                      <a:pt x="0" y="0"/>
                    </a:lnTo>
                    <a:lnTo>
                      <a:pt x="31347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6218">
                <a:extLst>
                  <a:ext uri="{FF2B5EF4-FFF2-40B4-BE49-F238E27FC236}">
                    <a16:creationId xmlns:a16="http://schemas.microsoft.com/office/drawing/2014/main" id="{BC1B492A-DCC6-BC48-359C-22126FD5A636}"/>
                  </a:ext>
                </a:extLst>
              </p:cNvPr>
              <p:cNvSpPr/>
              <p:nvPr/>
            </p:nvSpPr>
            <p:spPr>
              <a:xfrm>
                <a:off x="5414765" y="2842812"/>
                <a:ext cx="155167" cy="197485"/>
              </a:xfrm>
              <a:custGeom>
                <a:avLst/>
                <a:gdLst>
                  <a:gd name="connsiteX0" fmla="*/ 0 w 155167"/>
                  <a:gd name="connsiteY0" fmla="*/ 0 h 197485"/>
                  <a:gd name="connsiteX1" fmla="*/ 26645 w 155167"/>
                  <a:gd name="connsiteY1" fmla="*/ 0 h 197485"/>
                  <a:gd name="connsiteX2" fmla="*/ 26645 w 155167"/>
                  <a:gd name="connsiteY2" fmla="*/ 84637 h 197485"/>
                  <a:gd name="connsiteX3" fmla="*/ 128522 w 155167"/>
                  <a:gd name="connsiteY3" fmla="*/ 84637 h 197485"/>
                  <a:gd name="connsiteX4" fmla="*/ 128522 w 155167"/>
                  <a:gd name="connsiteY4" fmla="*/ 0 h 197485"/>
                  <a:gd name="connsiteX5" fmla="*/ 155167 w 155167"/>
                  <a:gd name="connsiteY5" fmla="*/ 0 h 197485"/>
                  <a:gd name="connsiteX6" fmla="*/ 155167 w 155167"/>
                  <a:gd name="connsiteY6" fmla="*/ 197486 h 197485"/>
                  <a:gd name="connsiteX7" fmla="*/ 128522 w 155167"/>
                  <a:gd name="connsiteY7" fmla="*/ 197486 h 197485"/>
                  <a:gd name="connsiteX8" fmla="*/ 128522 w 155167"/>
                  <a:gd name="connsiteY8" fmla="*/ 106580 h 197485"/>
                  <a:gd name="connsiteX9" fmla="*/ 26645 w 155167"/>
                  <a:gd name="connsiteY9" fmla="*/ 106580 h 197485"/>
                  <a:gd name="connsiteX10" fmla="*/ 26645 w 155167"/>
                  <a:gd name="connsiteY10" fmla="*/ 197486 h 197485"/>
                  <a:gd name="connsiteX11" fmla="*/ 0 w 155167"/>
                  <a:gd name="connsiteY11" fmla="*/ 197486 h 197485"/>
                  <a:gd name="connsiteX12" fmla="*/ 0 w 155167"/>
                  <a:gd name="connsiteY12" fmla="*/ 0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167" h="197485">
                    <a:moveTo>
                      <a:pt x="0" y="0"/>
                    </a:moveTo>
                    <a:lnTo>
                      <a:pt x="26645" y="0"/>
                    </a:lnTo>
                    <a:lnTo>
                      <a:pt x="26645" y="84637"/>
                    </a:lnTo>
                    <a:lnTo>
                      <a:pt x="128522" y="84637"/>
                    </a:lnTo>
                    <a:lnTo>
                      <a:pt x="128522" y="0"/>
                    </a:lnTo>
                    <a:lnTo>
                      <a:pt x="155167" y="0"/>
                    </a:lnTo>
                    <a:lnTo>
                      <a:pt x="155167" y="197486"/>
                    </a:lnTo>
                    <a:lnTo>
                      <a:pt x="128522" y="197486"/>
                    </a:lnTo>
                    <a:lnTo>
                      <a:pt x="128522" y="106580"/>
                    </a:lnTo>
                    <a:lnTo>
                      <a:pt x="26645" y="106580"/>
                    </a:lnTo>
                    <a:lnTo>
                      <a:pt x="26645" y="197486"/>
                    </a:lnTo>
                    <a:lnTo>
                      <a:pt x="0" y="19748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6219">
                <a:extLst>
                  <a:ext uri="{FF2B5EF4-FFF2-40B4-BE49-F238E27FC236}">
                    <a16:creationId xmlns:a16="http://schemas.microsoft.com/office/drawing/2014/main" id="{B220904E-30F0-CE0F-5BF8-FB02A7976809}"/>
                  </a:ext>
                </a:extLst>
              </p:cNvPr>
              <p:cNvSpPr/>
              <p:nvPr/>
            </p:nvSpPr>
            <p:spPr>
              <a:xfrm>
                <a:off x="4994716" y="3758142"/>
                <a:ext cx="181812" cy="203754"/>
              </a:xfrm>
              <a:custGeom>
                <a:avLst/>
                <a:gdLst>
                  <a:gd name="connsiteX0" fmla="*/ 0 w 181812"/>
                  <a:gd name="connsiteY0" fmla="*/ 100310 h 203754"/>
                  <a:gd name="connsiteX1" fmla="*/ 23510 w 181812"/>
                  <a:gd name="connsiteY1" fmla="*/ 26645 h 203754"/>
                  <a:gd name="connsiteX2" fmla="*/ 90906 w 181812"/>
                  <a:gd name="connsiteY2" fmla="*/ 0 h 203754"/>
                  <a:gd name="connsiteX3" fmla="*/ 158302 w 181812"/>
                  <a:gd name="connsiteY3" fmla="*/ 26645 h 203754"/>
                  <a:gd name="connsiteX4" fmla="*/ 181812 w 181812"/>
                  <a:gd name="connsiteY4" fmla="*/ 100310 h 203754"/>
                  <a:gd name="connsiteX5" fmla="*/ 158302 w 181812"/>
                  <a:gd name="connsiteY5" fmla="*/ 175543 h 203754"/>
                  <a:gd name="connsiteX6" fmla="*/ 90906 w 181812"/>
                  <a:gd name="connsiteY6" fmla="*/ 203755 h 203754"/>
                  <a:gd name="connsiteX7" fmla="*/ 23510 w 181812"/>
                  <a:gd name="connsiteY7" fmla="*/ 175543 h 203754"/>
                  <a:gd name="connsiteX8" fmla="*/ 0 w 181812"/>
                  <a:gd name="connsiteY8" fmla="*/ 100310 h 203754"/>
                  <a:gd name="connsiteX9" fmla="*/ 90906 w 181812"/>
                  <a:gd name="connsiteY9" fmla="*/ 181812 h 203754"/>
                  <a:gd name="connsiteX10" fmla="*/ 136359 w 181812"/>
                  <a:gd name="connsiteY10" fmla="*/ 161437 h 203754"/>
                  <a:gd name="connsiteX11" fmla="*/ 153600 w 181812"/>
                  <a:gd name="connsiteY11" fmla="*/ 100310 h 203754"/>
                  <a:gd name="connsiteX12" fmla="*/ 136359 w 181812"/>
                  <a:gd name="connsiteY12" fmla="*/ 42318 h 203754"/>
                  <a:gd name="connsiteX13" fmla="*/ 90906 w 181812"/>
                  <a:gd name="connsiteY13" fmla="*/ 21943 h 203754"/>
                  <a:gd name="connsiteX14" fmla="*/ 43886 w 181812"/>
                  <a:gd name="connsiteY14" fmla="*/ 42318 h 203754"/>
                  <a:gd name="connsiteX15" fmla="*/ 28212 w 181812"/>
                  <a:gd name="connsiteY15" fmla="*/ 100310 h 203754"/>
                  <a:gd name="connsiteX16" fmla="*/ 43886 w 181812"/>
                  <a:gd name="connsiteY16" fmla="*/ 161437 h 203754"/>
                  <a:gd name="connsiteX17" fmla="*/ 90906 w 181812"/>
                  <a:gd name="connsiteY17" fmla="*/ 181812 h 203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1812" h="203754">
                    <a:moveTo>
                      <a:pt x="0" y="100310"/>
                    </a:moveTo>
                    <a:cubicBezTo>
                      <a:pt x="0" y="68963"/>
                      <a:pt x="7837" y="44403"/>
                      <a:pt x="23510" y="26645"/>
                    </a:cubicBezTo>
                    <a:cubicBezTo>
                      <a:pt x="39184" y="8887"/>
                      <a:pt x="61644" y="0"/>
                      <a:pt x="90906" y="0"/>
                    </a:cubicBezTo>
                    <a:cubicBezTo>
                      <a:pt x="120168" y="0"/>
                      <a:pt x="142628" y="8887"/>
                      <a:pt x="158302" y="26645"/>
                    </a:cubicBezTo>
                    <a:cubicBezTo>
                      <a:pt x="173975" y="44403"/>
                      <a:pt x="181812" y="68963"/>
                      <a:pt x="181812" y="100310"/>
                    </a:cubicBezTo>
                    <a:cubicBezTo>
                      <a:pt x="181812" y="132707"/>
                      <a:pt x="173975" y="157785"/>
                      <a:pt x="158302" y="175543"/>
                    </a:cubicBezTo>
                    <a:cubicBezTo>
                      <a:pt x="141578" y="194351"/>
                      <a:pt x="119118" y="203755"/>
                      <a:pt x="90906" y="203755"/>
                    </a:cubicBezTo>
                    <a:cubicBezTo>
                      <a:pt x="61644" y="203755"/>
                      <a:pt x="39184" y="194351"/>
                      <a:pt x="23510" y="175543"/>
                    </a:cubicBezTo>
                    <a:cubicBezTo>
                      <a:pt x="7837" y="157785"/>
                      <a:pt x="0" y="132707"/>
                      <a:pt x="0" y="100310"/>
                    </a:cubicBezTo>
                    <a:moveTo>
                      <a:pt x="90906" y="181812"/>
                    </a:moveTo>
                    <a:cubicBezTo>
                      <a:pt x="110764" y="181812"/>
                      <a:pt x="125905" y="175026"/>
                      <a:pt x="136359" y="161437"/>
                    </a:cubicBezTo>
                    <a:cubicBezTo>
                      <a:pt x="147848" y="147848"/>
                      <a:pt x="153600" y="127472"/>
                      <a:pt x="153600" y="100310"/>
                    </a:cubicBezTo>
                    <a:cubicBezTo>
                      <a:pt x="153600" y="74183"/>
                      <a:pt x="147848" y="54857"/>
                      <a:pt x="136359" y="42318"/>
                    </a:cubicBezTo>
                    <a:cubicBezTo>
                      <a:pt x="125905" y="28729"/>
                      <a:pt x="110764" y="21943"/>
                      <a:pt x="90906" y="21943"/>
                    </a:cubicBezTo>
                    <a:cubicBezTo>
                      <a:pt x="70013" y="21943"/>
                      <a:pt x="54340" y="28729"/>
                      <a:pt x="43886" y="42318"/>
                    </a:cubicBezTo>
                    <a:cubicBezTo>
                      <a:pt x="33431" y="54857"/>
                      <a:pt x="28212" y="74183"/>
                      <a:pt x="28212" y="100310"/>
                    </a:cubicBezTo>
                    <a:cubicBezTo>
                      <a:pt x="28212" y="127472"/>
                      <a:pt x="33431" y="147848"/>
                      <a:pt x="43886" y="161437"/>
                    </a:cubicBezTo>
                    <a:cubicBezTo>
                      <a:pt x="54340" y="175026"/>
                      <a:pt x="70013" y="181812"/>
                      <a:pt x="90906" y="181812"/>
                    </a:cubicBezTo>
                  </a:path>
                </a:pathLst>
              </a:custGeom>
              <a:solidFill>
                <a:srgbClr val="FF0000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6220">
                <a:extLst>
                  <a:ext uri="{FF2B5EF4-FFF2-40B4-BE49-F238E27FC236}">
                    <a16:creationId xmlns:a16="http://schemas.microsoft.com/office/drawing/2014/main" id="{5C9C4A65-2592-522B-1607-FFBFC71A3F55}"/>
                  </a:ext>
                </a:extLst>
              </p:cNvPr>
              <p:cNvSpPr/>
              <p:nvPr/>
            </p:nvSpPr>
            <p:spPr>
              <a:xfrm>
                <a:off x="3422669" y="3284803"/>
                <a:ext cx="94040" cy="90906"/>
              </a:xfrm>
              <a:custGeom>
                <a:avLst/>
                <a:gdLst>
                  <a:gd name="connsiteX0" fmla="*/ 9404 w 94040"/>
                  <a:gd name="connsiteY0" fmla="*/ 78367 h 90906"/>
                  <a:gd name="connsiteX1" fmla="*/ 39184 w 94040"/>
                  <a:gd name="connsiteY1" fmla="*/ 48588 h 90906"/>
                  <a:gd name="connsiteX2" fmla="*/ 0 w 94040"/>
                  <a:gd name="connsiteY2" fmla="*/ 40751 h 90906"/>
                  <a:gd name="connsiteX3" fmla="*/ 6269 w 94040"/>
                  <a:gd name="connsiteY3" fmla="*/ 21943 h 90906"/>
                  <a:gd name="connsiteX4" fmla="*/ 42318 w 94040"/>
                  <a:gd name="connsiteY4" fmla="*/ 39184 h 90906"/>
                  <a:gd name="connsiteX5" fmla="*/ 37616 w 94040"/>
                  <a:gd name="connsiteY5" fmla="*/ 0 h 90906"/>
                  <a:gd name="connsiteX6" fmla="*/ 57992 w 94040"/>
                  <a:gd name="connsiteY6" fmla="*/ 0 h 90906"/>
                  <a:gd name="connsiteX7" fmla="*/ 51722 w 94040"/>
                  <a:gd name="connsiteY7" fmla="*/ 39184 h 90906"/>
                  <a:gd name="connsiteX8" fmla="*/ 87771 w 94040"/>
                  <a:gd name="connsiteY8" fmla="*/ 21943 h 90906"/>
                  <a:gd name="connsiteX9" fmla="*/ 94041 w 94040"/>
                  <a:gd name="connsiteY9" fmla="*/ 40751 h 90906"/>
                  <a:gd name="connsiteX10" fmla="*/ 54857 w 94040"/>
                  <a:gd name="connsiteY10" fmla="*/ 48588 h 90906"/>
                  <a:gd name="connsiteX11" fmla="*/ 83069 w 94040"/>
                  <a:gd name="connsiteY11" fmla="*/ 78367 h 90906"/>
                  <a:gd name="connsiteX12" fmla="*/ 65829 w 94040"/>
                  <a:gd name="connsiteY12" fmla="*/ 90906 h 90906"/>
                  <a:gd name="connsiteX13" fmla="*/ 47020 w 94040"/>
                  <a:gd name="connsiteY13" fmla="*/ 53290 h 90906"/>
                  <a:gd name="connsiteX14" fmla="*/ 26645 w 94040"/>
                  <a:gd name="connsiteY14" fmla="*/ 90906 h 90906"/>
                  <a:gd name="connsiteX15" fmla="*/ 9404 w 94040"/>
                  <a:gd name="connsiteY15" fmla="*/ 78367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040" h="90906">
                    <a:moveTo>
                      <a:pt x="9404" y="78367"/>
                    </a:moveTo>
                    <a:lnTo>
                      <a:pt x="39184" y="48588"/>
                    </a:lnTo>
                    <a:lnTo>
                      <a:pt x="0" y="40751"/>
                    </a:lnTo>
                    <a:lnTo>
                      <a:pt x="6269" y="21943"/>
                    </a:lnTo>
                    <a:lnTo>
                      <a:pt x="42318" y="39184"/>
                    </a:lnTo>
                    <a:lnTo>
                      <a:pt x="37616" y="0"/>
                    </a:lnTo>
                    <a:lnTo>
                      <a:pt x="57992" y="0"/>
                    </a:lnTo>
                    <a:lnTo>
                      <a:pt x="51722" y="39184"/>
                    </a:lnTo>
                    <a:lnTo>
                      <a:pt x="87771" y="21943"/>
                    </a:lnTo>
                    <a:lnTo>
                      <a:pt x="94041" y="40751"/>
                    </a:lnTo>
                    <a:lnTo>
                      <a:pt x="54857" y="48588"/>
                    </a:lnTo>
                    <a:lnTo>
                      <a:pt x="83069" y="78367"/>
                    </a:lnTo>
                    <a:lnTo>
                      <a:pt x="65829" y="90906"/>
                    </a:lnTo>
                    <a:lnTo>
                      <a:pt x="47020" y="53290"/>
                    </a:lnTo>
                    <a:lnTo>
                      <a:pt x="26645" y="90906"/>
                    </a:lnTo>
                    <a:lnTo>
                      <a:pt x="9404" y="78367"/>
                    </a:lnTo>
                  </a:path>
                </a:pathLst>
              </a:custGeom>
              <a:solidFill>
                <a:srgbClr val="191919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6221">
                <a:extLst>
                  <a:ext uri="{FF2B5EF4-FFF2-40B4-BE49-F238E27FC236}">
                    <a16:creationId xmlns:a16="http://schemas.microsoft.com/office/drawing/2014/main" id="{806D6160-2EDE-590A-97C7-F14E21C0F8D1}"/>
                  </a:ext>
                </a:extLst>
              </p:cNvPr>
              <p:cNvSpPr/>
              <p:nvPr/>
            </p:nvSpPr>
            <p:spPr>
              <a:xfrm>
                <a:off x="3786293" y="2587334"/>
                <a:ext cx="181812" cy="203754"/>
              </a:xfrm>
              <a:custGeom>
                <a:avLst/>
                <a:gdLst>
                  <a:gd name="connsiteX0" fmla="*/ 0 w 181812"/>
                  <a:gd name="connsiteY0" fmla="*/ 100310 h 203754"/>
                  <a:gd name="connsiteX1" fmla="*/ 23510 w 181812"/>
                  <a:gd name="connsiteY1" fmla="*/ 26645 h 203754"/>
                  <a:gd name="connsiteX2" fmla="*/ 90906 w 181812"/>
                  <a:gd name="connsiteY2" fmla="*/ 0 h 203754"/>
                  <a:gd name="connsiteX3" fmla="*/ 158302 w 181812"/>
                  <a:gd name="connsiteY3" fmla="*/ 26645 h 203754"/>
                  <a:gd name="connsiteX4" fmla="*/ 181812 w 181812"/>
                  <a:gd name="connsiteY4" fmla="*/ 100310 h 203754"/>
                  <a:gd name="connsiteX5" fmla="*/ 158302 w 181812"/>
                  <a:gd name="connsiteY5" fmla="*/ 175543 h 203754"/>
                  <a:gd name="connsiteX6" fmla="*/ 90906 w 181812"/>
                  <a:gd name="connsiteY6" fmla="*/ 203755 h 203754"/>
                  <a:gd name="connsiteX7" fmla="*/ 23510 w 181812"/>
                  <a:gd name="connsiteY7" fmla="*/ 175543 h 203754"/>
                  <a:gd name="connsiteX8" fmla="*/ 0 w 181812"/>
                  <a:gd name="connsiteY8" fmla="*/ 100310 h 203754"/>
                  <a:gd name="connsiteX9" fmla="*/ 90906 w 181812"/>
                  <a:gd name="connsiteY9" fmla="*/ 180245 h 203754"/>
                  <a:gd name="connsiteX10" fmla="*/ 136359 w 181812"/>
                  <a:gd name="connsiteY10" fmla="*/ 159869 h 203754"/>
                  <a:gd name="connsiteX11" fmla="*/ 153600 w 181812"/>
                  <a:gd name="connsiteY11" fmla="*/ 100310 h 203754"/>
                  <a:gd name="connsiteX12" fmla="*/ 136359 w 181812"/>
                  <a:gd name="connsiteY12" fmla="*/ 42318 h 203754"/>
                  <a:gd name="connsiteX13" fmla="*/ 90906 w 181812"/>
                  <a:gd name="connsiteY13" fmla="*/ 21943 h 203754"/>
                  <a:gd name="connsiteX14" fmla="*/ 43886 w 181812"/>
                  <a:gd name="connsiteY14" fmla="*/ 42318 h 203754"/>
                  <a:gd name="connsiteX15" fmla="*/ 28212 w 181812"/>
                  <a:gd name="connsiteY15" fmla="*/ 100310 h 203754"/>
                  <a:gd name="connsiteX16" fmla="*/ 43886 w 181812"/>
                  <a:gd name="connsiteY16" fmla="*/ 159869 h 203754"/>
                  <a:gd name="connsiteX17" fmla="*/ 90906 w 181812"/>
                  <a:gd name="connsiteY17" fmla="*/ 180245 h 203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1812" h="203754">
                    <a:moveTo>
                      <a:pt x="0" y="100310"/>
                    </a:moveTo>
                    <a:cubicBezTo>
                      <a:pt x="0" y="68963"/>
                      <a:pt x="7837" y="44408"/>
                      <a:pt x="23510" y="26645"/>
                    </a:cubicBezTo>
                    <a:cubicBezTo>
                      <a:pt x="39184" y="8882"/>
                      <a:pt x="61648" y="0"/>
                      <a:pt x="90906" y="0"/>
                    </a:cubicBezTo>
                    <a:cubicBezTo>
                      <a:pt x="120164" y="0"/>
                      <a:pt x="142628" y="8882"/>
                      <a:pt x="158302" y="26645"/>
                    </a:cubicBezTo>
                    <a:cubicBezTo>
                      <a:pt x="173975" y="44408"/>
                      <a:pt x="181812" y="68963"/>
                      <a:pt x="181812" y="100310"/>
                    </a:cubicBezTo>
                    <a:cubicBezTo>
                      <a:pt x="181812" y="132707"/>
                      <a:pt x="173975" y="157785"/>
                      <a:pt x="158302" y="175543"/>
                    </a:cubicBezTo>
                    <a:cubicBezTo>
                      <a:pt x="141583" y="194351"/>
                      <a:pt x="119118" y="203755"/>
                      <a:pt x="90906" y="203755"/>
                    </a:cubicBezTo>
                    <a:cubicBezTo>
                      <a:pt x="61648" y="203755"/>
                      <a:pt x="39184" y="194351"/>
                      <a:pt x="23510" y="175543"/>
                    </a:cubicBezTo>
                    <a:cubicBezTo>
                      <a:pt x="7837" y="157785"/>
                      <a:pt x="0" y="132707"/>
                      <a:pt x="0" y="100310"/>
                    </a:cubicBezTo>
                    <a:moveTo>
                      <a:pt x="90906" y="180245"/>
                    </a:moveTo>
                    <a:cubicBezTo>
                      <a:pt x="110760" y="180245"/>
                      <a:pt x="125910" y="173458"/>
                      <a:pt x="136359" y="159869"/>
                    </a:cubicBezTo>
                    <a:cubicBezTo>
                      <a:pt x="147852" y="146280"/>
                      <a:pt x="153600" y="126438"/>
                      <a:pt x="153600" y="100310"/>
                    </a:cubicBezTo>
                    <a:cubicBezTo>
                      <a:pt x="153600" y="74182"/>
                      <a:pt x="147852" y="54857"/>
                      <a:pt x="136359" y="42318"/>
                    </a:cubicBezTo>
                    <a:cubicBezTo>
                      <a:pt x="125910" y="28734"/>
                      <a:pt x="110760" y="21943"/>
                      <a:pt x="90906" y="21943"/>
                    </a:cubicBezTo>
                    <a:cubicBezTo>
                      <a:pt x="70009" y="21943"/>
                      <a:pt x="54335" y="28734"/>
                      <a:pt x="43886" y="42318"/>
                    </a:cubicBezTo>
                    <a:cubicBezTo>
                      <a:pt x="33436" y="54857"/>
                      <a:pt x="28212" y="74182"/>
                      <a:pt x="28212" y="100310"/>
                    </a:cubicBezTo>
                    <a:cubicBezTo>
                      <a:pt x="28212" y="127472"/>
                      <a:pt x="33436" y="147330"/>
                      <a:pt x="43886" y="159869"/>
                    </a:cubicBezTo>
                    <a:cubicBezTo>
                      <a:pt x="54335" y="173458"/>
                      <a:pt x="70009" y="180245"/>
                      <a:pt x="90906" y="180245"/>
                    </a:cubicBezTo>
                  </a:path>
                </a:pathLst>
              </a:custGeom>
              <a:solidFill>
                <a:srgbClr val="FF0000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6222">
                <a:extLst>
                  <a:ext uri="{FF2B5EF4-FFF2-40B4-BE49-F238E27FC236}">
                    <a16:creationId xmlns:a16="http://schemas.microsoft.com/office/drawing/2014/main" id="{FE81F015-427D-FB59-0B83-1362A1325E59}"/>
                  </a:ext>
                </a:extLst>
              </p:cNvPr>
              <p:cNvSpPr/>
              <p:nvPr/>
            </p:nvSpPr>
            <p:spPr>
              <a:xfrm>
                <a:off x="4582503" y="3080553"/>
                <a:ext cx="211592" cy="211591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6223">
                <a:extLst>
                  <a:ext uri="{FF2B5EF4-FFF2-40B4-BE49-F238E27FC236}">
                    <a16:creationId xmlns:a16="http://schemas.microsoft.com/office/drawing/2014/main" id="{EA3FA5F8-E0D5-58E7-2C51-B66DE6DE25F8}"/>
                  </a:ext>
                </a:extLst>
              </p:cNvPr>
              <p:cNvSpPr/>
              <p:nvPr/>
            </p:nvSpPr>
            <p:spPr>
              <a:xfrm>
                <a:off x="4184086" y="3289392"/>
                <a:ext cx="211592" cy="211591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224">
                <a:extLst>
                  <a:ext uri="{FF2B5EF4-FFF2-40B4-BE49-F238E27FC236}">
                    <a16:creationId xmlns:a16="http://schemas.microsoft.com/office/drawing/2014/main" id="{ED821025-C837-E807-F45D-BBA85DEAB3A1}"/>
                  </a:ext>
                </a:extLst>
              </p:cNvPr>
              <p:cNvSpPr/>
              <p:nvPr/>
            </p:nvSpPr>
            <p:spPr>
              <a:xfrm>
                <a:off x="5749286" y="3240649"/>
                <a:ext cx="300436" cy="300435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225">
                <a:extLst>
                  <a:ext uri="{FF2B5EF4-FFF2-40B4-BE49-F238E27FC236}">
                    <a16:creationId xmlns:a16="http://schemas.microsoft.com/office/drawing/2014/main" id="{6D8C18D1-33AD-67DE-727A-EFECFE64EA98}"/>
                  </a:ext>
                </a:extLst>
              </p:cNvPr>
              <p:cNvSpPr/>
              <p:nvPr/>
            </p:nvSpPr>
            <p:spPr>
              <a:xfrm>
                <a:off x="6599983" y="3295775"/>
                <a:ext cx="211592" cy="211591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18BA6C2-2660-AFF5-E0CD-9A4C3F4020BF}"/>
              </a:ext>
            </a:extLst>
          </p:cNvPr>
          <p:cNvGrpSpPr>
            <a:grpSpLocks noChangeAspect="1"/>
          </p:cNvGrpSpPr>
          <p:nvPr/>
        </p:nvGrpSpPr>
        <p:grpSpPr>
          <a:xfrm>
            <a:off x="6308537" y="3031204"/>
            <a:ext cx="5181881" cy="1575598"/>
            <a:chOff x="6096000" y="1823298"/>
            <a:chExt cx="6007494" cy="182663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E60CE6B-6DD0-C50F-7F7D-483D53708057}"/>
                </a:ext>
              </a:extLst>
            </p:cNvPr>
            <p:cNvGrpSpPr/>
            <p:nvPr/>
          </p:nvGrpSpPr>
          <p:grpSpPr>
            <a:xfrm>
              <a:off x="6096000" y="1823298"/>
              <a:ext cx="6007494" cy="1826633"/>
              <a:chOff x="5359283" y="4580697"/>
              <a:chExt cx="6007494" cy="182663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13B293E8-DA08-AEF0-495E-B3410E642F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20" t="25568" r="57626" b="63706"/>
              <a:stretch/>
            </p:blipFill>
            <p:spPr bwMode="auto">
              <a:xfrm>
                <a:off x="6563576" y="4758591"/>
                <a:ext cx="926023" cy="1144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C98AFD41-9A1A-3C9D-2BFE-931B11E2E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556" t="5313" r="5230" b="84143"/>
              <a:stretch/>
            </p:blipFill>
            <p:spPr bwMode="auto">
              <a:xfrm>
                <a:off x="7442251" y="4630208"/>
                <a:ext cx="1296316" cy="1201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D897694-A77F-76C8-4748-3591596C6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74" t="4493" r="30969" b="85585"/>
              <a:stretch/>
            </p:blipFill>
            <p:spPr bwMode="auto">
              <a:xfrm>
                <a:off x="10160539" y="4630208"/>
                <a:ext cx="1119417" cy="107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Oval 2087">
                <a:extLst>
                  <a:ext uri="{FF2B5EF4-FFF2-40B4-BE49-F238E27FC236}">
                    <a16:creationId xmlns:a16="http://schemas.microsoft.com/office/drawing/2014/main" id="{FFBB5711-873E-DA20-2E75-A71AF1D82099}"/>
                  </a:ext>
                </a:extLst>
              </p:cNvPr>
              <p:cNvSpPr/>
              <p:nvPr/>
            </p:nvSpPr>
            <p:spPr>
              <a:xfrm>
                <a:off x="9516022" y="5245160"/>
                <a:ext cx="189822" cy="189822"/>
              </a:xfrm>
              <a:prstGeom prst="ellipse">
                <a:avLst/>
              </a:prstGeom>
              <a:solidFill>
                <a:srgbClr val="9999E6"/>
              </a:solidFill>
              <a:ln>
                <a:solidFill>
                  <a:srgbClr val="999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2089">
                <a:extLst>
                  <a:ext uri="{FF2B5EF4-FFF2-40B4-BE49-F238E27FC236}">
                    <a16:creationId xmlns:a16="http://schemas.microsoft.com/office/drawing/2014/main" id="{D3883498-0EBD-C896-965E-305C05735D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2721" y="5354493"/>
                <a:ext cx="241894" cy="130674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2094">
                <a:extLst>
                  <a:ext uri="{FF2B5EF4-FFF2-40B4-BE49-F238E27FC236}">
                    <a16:creationId xmlns:a16="http://schemas.microsoft.com/office/drawing/2014/main" id="{A7EDF237-6868-1ACF-F21F-D38898C1CCA7}"/>
                  </a:ext>
                </a:extLst>
              </p:cNvPr>
              <p:cNvSpPr txBox="1"/>
              <p:nvPr/>
            </p:nvSpPr>
            <p:spPr>
              <a:xfrm>
                <a:off x="9155353" y="5369725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cxnSp>
            <p:nvCxnSpPr>
              <p:cNvPr id="11" name="Straight Connector 2095">
                <a:extLst>
                  <a:ext uri="{FF2B5EF4-FFF2-40B4-BE49-F238E27FC236}">
                    <a16:creationId xmlns:a16="http://schemas.microsoft.com/office/drawing/2014/main" id="{D9D178A4-4723-8E6A-26BE-2CB291C77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0659" y="5348918"/>
                <a:ext cx="267998" cy="145096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2098">
                <a:extLst>
                  <a:ext uri="{FF2B5EF4-FFF2-40B4-BE49-F238E27FC236}">
                    <a16:creationId xmlns:a16="http://schemas.microsoft.com/office/drawing/2014/main" id="{1C0FE625-063A-F2A9-4018-E71D3DDE4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7650" y="5314979"/>
                <a:ext cx="267998" cy="145096"/>
              </a:xfrm>
              <a:prstGeom prst="line">
                <a:avLst/>
              </a:prstGeom>
              <a:ln w="28575">
                <a:solidFill>
                  <a:srgbClr val="E4E4E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2099">
                <a:extLst>
                  <a:ext uri="{FF2B5EF4-FFF2-40B4-BE49-F238E27FC236}">
                    <a16:creationId xmlns:a16="http://schemas.microsoft.com/office/drawing/2014/main" id="{C020764B-396F-202D-B35E-3E180D112751}"/>
                  </a:ext>
                </a:extLst>
              </p:cNvPr>
              <p:cNvSpPr txBox="1"/>
              <p:nvPr/>
            </p:nvSpPr>
            <p:spPr>
              <a:xfrm>
                <a:off x="9773203" y="5387527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sp>
            <p:nvSpPr>
              <p:cNvPr id="14" name="TextBox 2100">
                <a:extLst>
                  <a:ext uri="{FF2B5EF4-FFF2-40B4-BE49-F238E27FC236}">
                    <a16:creationId xmlns:a16="http://schemas.microsoft.com/office/drawing/2014/main" id="{E0A219FA-C856-3E99-7D48-53AF504719B7}"/>
                  </a:ext>
                </a:extLst>
              </p:cNvPr>
              <p:cNvSpPr txBox="1"/>
              <p:nvPr/>
            </p:nvSpPr>
            <p:spPr>
              <a:xfrm>
                <a:off x="9106946" y="5966191"/>
                <a:ext cx="986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45313</a:t>
                </a:r>
              </a:p>
            </p:txBody>
          </p:sp>
          <p:sp>
            <p:nvSpPr>
              <p:cNvPr id="15" name="Rectangle 2101">
                <a:extLst>
                  <a:ext uri="{FF2B5EF4-FFF2-40B4-BE49-F238E27FC236}">
                    <a16:creationId xmlns:a16="http://schemas.microsoft.com/office/drawing/2014/main" id="{3544391C-2B97-8573-C4BC-C3A9013370C8}"/>
                  </a:ext>
                </a:extLst>
              </p:cNvPr>
              <p:cNvSpPr/>
              <p:nvPr/>
            </p:nvSpPr>
            <p:spPr>
              <a:xfrm>
                <a:off x="8997491" y="4580698"/>
                <a:ext cx="2369286" cy="1826632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2102">
                <a:extLst>
                  <a:ext uri="{FF2B5EF4-FFF2-40B4-BE49-F238E27FC236}">
                    <a16:creationId xmlns:a16="http://schemas.microsoft.com/office/drawing/2014/main" id="{833A6AD9-DECD-B683-59F2-202644613C70}"/>
                  </a:ext>
                </a:extLst>
              </p:cNvPr>
              <p:cNvSpPr/>
              <p:nvPr/>
            </p:nvSpPr>
            <p:spPr>
              <a:xfrm>
                <a:off x="5359283" y="4580697"/>
                <a:ext cx="3547272" cy="1826632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2103">
                <a:extLst>
                  <a:ext uri="{FF2B5EF4-FFF2-40B4-BE49-F238E27FC236}">
                    <a16:creationId xmlns:a16="http://schemas.microsoft.com/office/drawing/2014/main" id="{BAEBD7B2-5AAF-6B29-E807-7F74F466033A}"/>
                  </a:ext>
                </a:extLst>
              </p:cNvPr>
              <p:cNvSpPr/>
              <p:nvPr/>
            </p:nvSpPr>
            <p:spPr>
              <a:xfrm>
                <a:off x="5923326" y="5183645"/>
                <a:ext cx="189822" cy="189822"/>
              </a:xfrm>
              <a:prstGeom prst="ellipse">
                <a:avLst/>
              </a:prstGeom>
              <a:solidFill>
                <a:srgbClr val="9999E6"/>
              </a:solidFill>
              <a:ln>
                <a:solidFill>
                  <a:srgbClr val="999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2104">
                <a:extLst>
                  <a:ext uri="{FF2B5EF4-FFF2-40B4-BE49-F238E27FC236}">
                    <a16:creationId xmlns:a16="http://schemas.microsoft.com/office/drawing/2014/main" id="{FE9B00ED-253E-6FA0-9AF6-A835D8C8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3961" y="5312153"/>
                <a:ext cx="267998" cy="145096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2105">
                <a:extLst>
                  <a:ext uri="{FF2B5EF4-FFF2-40B4-BE49-F238E27FC236}">
                    <a16:creationId xmlns:a16="http://schemas.microsoft.com/office/drawing/2014/main" id="{43A5B65B-B7D2-1641-C2F4-69DCD95BDB4D}"/>
                  </a:ext>
                </a:extLst>
              </p:cNvPr>
              <p:cNvSpPr txBox="1"/>
              <p:nvPr/>
            </p:nvSpPr>
            <p:spPr>
              <a:xfrm>
                <a:off x="6256505" y="5350762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cxnSp>
            <p:nvCxnSpPr>
              <p:cNvPr id="21" name="Straight Connector 2109">
                <a:extLst>
                  <a:ext uri="{FF2B5EF4-FFF2-40B4-BE49-F238E27FC236}">
                    <a16:creationId xmlns:a16="http://schemas.microsoft.com/office/drawing/2014/main" id="{94241BEC-FE56-6C3A-99FD-D37488463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2394" y="5317169"/>
                <a:ext cx="241894" cy="130674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10">
                <a:extLst>
                  <a:ext uri="{FF2B5EF4-FFF2-40B4-BE49-F238E27FC236}">
                    <a16:creationId xmlns:a16="http://schemas.microsoft.com/office/drawing/2014/main" id="{F665EE16-A3B4-41F0-AD6C-BDD06ACF39D5}"/>
                  </a:ext>
                </a:extLst>
              </p:cNvPr>
              <p:cNvSpPr txBox="1"/>
              <p:nvPr/>
            </p:nvSpPr>
            <p:spPr>
              <a:xfrm>
                <a:off x="5505026" y="5332401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sp>
            <p:nvSpPr>
              <p:cNvPr id="23" name="TextBox 6143">
                <a:extLst>
                  <a:ext uri="{FF2B5EF4-FFF2-40B4-BE49-F238E27FC236}">
                    <a16:creationId xmlns:a16="http://schemas.microsoft.com/office/drawing/2014/main" id="{A6F570CA-9867-9051-7E5D-9C1A888E6F60}"/>
                  </a:ext>
                </a:extLst>
              </p:cNvPr>
              <p:cNvSpPr txBox="1"/>
              <p:nvPr/>
            </p:nvSpPr>
            <p:spPr>
              <a:xfrm>
                <a:off x="5854233" y="5020790"/>
                <a:ext cx="342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3F3FF5"/>
                    </a:solidFill>
                  </a:rPr>
                  <a:t>H</a:t>
                </a:r>
              </a:p>
            </p:txBody>
          </p:sp>
          <p:sp>
            <p:nvSpPr>
              <p:cNvPr id="24" name="TextBox 6144">
                <a:extLst>
                  <a:ext uri="{FF2B5EF4-FFF2-40B4-BE49-F238E27FC236}">
                    <a16:creationId xmlns:a16="http://schemas.microsoft.com/office/drawing/2014/main" id="{C1931F76-DABF-19DC-11E4-30FD4846B54C}"/>
                  </a:ext>
                </a:extLst>
              </p:cNvPr>
              <p:cNvSpPr txBox="1"/>
              <p:nvPr/>
            </p:nvSpPr>
            <p:spPr>
              <a:xfrm>
                <a:off x="5854233" y="4855261"/>
                <a:ext cx="342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3F3FF5"/>
                    </a:solidFill>
                  </a:rPr>
                  <a:t>N</a:t>
                </a:r>
              </a:p>
            </p:txBody>
          </p:sp>
          <p:sp>
            <p:nvSpPr>
              <p:cNvPr id="25" name="TextBox 6146">
                <a:extLst>
                  <a:ext uri="{FF2B5EF4-FFF2-40B4-BE49-F238E27FC236}">
                    <a16:creationId xmlns:a16="http://schemas.microsoft.com/office/drawing/2014/main" id="{FA2581C3-734F-36AA-7A49-BAE7106CC1AF}"/>
                  </a:ext>
                </a:extLst>
              </p:cNvPr>
              <p:cNvSpPr txBox="1"/>
              <p:nvPr/>
            </p:nvSpPr>
            <p:spPr>
              <a:xfrm>
                <a:off x="5537224" y="5965886"/>
                <a:ext cx="986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23509</a:t>
                </a:r>
              </a:p>
            </p:txBody>
          </p:sp>
        </p:grpSp>
        <p:sp>
          <p:nvSpPr>
            <p:cNvPr id="91" name="TextBox 6146">
              <a:extLst>
                <a:ext uri="{FF2B5EF4-FFF2-40B4-BE49-F238E27FC236}">
                  <a16:creationId xmlns:a16="http://schemas.microsoft.com/office/drawing/2014/main" id="{04AC3D7E-A79A-E2DF-9FF3-174805E433FA}"/>
                </a:ext>
              </a:extLst>
            </p:cNvPr>
            <p:cNvSpPr txBox="1"/>
            <p:nvPr/>
          </p:nvSpPr>
          <p:spPr>
            <a:xfrm>
              <a:off x="7406823" y="3228945"/>
              <a:ext cx="986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19725</a:t>
              </a:r>
            </a:p>
          </p:txBody>
        </p:sp>
        <p:sp>
          <p:nvSpPr>
            <p:cNvPr id="92" name="TextBox 6146">
              <a:extLst>
                <a:ext uri="{FF2B5EF4-FFF2-40B4-BE49-F238E27FC236}">
                  <a16:creationId xmlns:a16="http://schemas.microsoft.com/office/drawing/2014/main" id="{5828C468-2E6F-10CB-39D7-4CFC1E9BC395}"/>
                </a:ext>
              </a:extLst>
            </p:cNvPr>
            <p:cNvSpPr txBox="1"/>
            <p:nvPr/>
          </p:nvSpPr>
          <p:spPr>
            <a:xfrm>
              <a:off x="8393057" y="3228945"/>
              <a:ext cx="986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12678</a:t>
              </a:r>
            </a:p>
          </p:txBody>
        </p:sp>
        <p:sp>
          <p:nvSpPr>
            <p:cNvPr id="93" name="TextBox 2100">
              <a:extLst>
                <a:ext uri="{FF2B5EF4-FFF2-40B4-BE49-F238E27FC236}">
                  <a16:creationId xmlns:a16="http://schemas.microsoft.com/office/drawing/2014/main" id="{41FAAA64-E4B5-DE25-267F-31F0585E6D92}"/>
                </a:ext>
              </a:extLst>
            </p:cNvPr>
            <p:cNvSpPr txBox="1"/>
            <p:nvPr/>
          </p:nvSpPr>
          <p:spPr>
            <a:xfrm>
              <a:off x="11004836" y="3211694"/>
              <a:ext cx="986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30554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8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E7078-1970-6D5A-07BD-60CCD26B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F88806E-E657-027D-4E3D-E02A411495C0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4E282199-834C-E6BB-60D7-04121588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0" t="29758" r="1765" b="28654"/>
          <a:stretch/>
        </p:blipFill>
        <p:spPr>
          <a:xfrm>
            <a:off x="3968843" y="2116234"/>
            <a:ext cx="4358474" cy="1920628"/>
          </a:xfrm>
          <a:prstGeom prst="rect">
            <a:avLst/>
          </a:prstGeom>
        </p:spPr>
      </p:pic>
      <p:grpSp>
        <p:nvGrpSpPr>
          <p:cNvPr id="91" name="Group 3">
            <a:extLst>
              <a:ext uri="{FF2B5EF4-FFF2-40B4-BE49-F238E27FC236}">
                <a16:creationId xmlns:a16="http://schemas.microsoft.com/office/drawing/2014/main" id="{08407933-8386-6855-86AF-D43D1E36699A}"/>
              </a:ext>
            </a:extLst>
          </p:cNvPr>
          <p:cNvGrpSpPr>
            <a:grpSpLocks noChangeAspect="1"/>
          </p:cNvGrpSpPr>
          <p:nvPr/>
        </p:nvGrpSpPr>
        <p:grpSpPr>
          <a:xfrm rot="10641860">
            <a:off x="3868989" y="4418319"/>
            <a:ext cx="4454021" cy="1683728"/>
            <a:chOff x="3422669" y="2587334"/>
            <a:chExt cx="4274151" cy="1684897"/>
          </a:xfrm>
        </p:grpSpPr>
        <p:sp>
          <p:nvSpPr>
            <p:cNvPr id="92" name="Freeform: Shape 7">
              <a:extLst>
                <a:ext uri="{FF2B5EF4-FFF2-40B4-BE49-F238E27FC236}">
                  <a16:creationId xmlns:a16="http://schemas.microsoft.com/office/drawing/2014/main" id="{B3464144-8B87-FF8C-5E7B-D57A0613A388}"/>
                </a:ext>
              </a:extLst>
            </p:cNvPr>
            <p:cNvSpPr/>
            <p:nvPr/>
          </p:nvSpPr>
          <p:spPr>
            <a:xfrm>
              <a:off x="7199972" y="3331824"/>
              <a:ext cx="139493" cy="81501"/>
            </a:xfrm>
            <a:custGeom>
              <a:avLst/>
              <a:gdLst>
                <a:gd name="connsiteX0" fmla="*/ 139494 w 139493"/>
                <a:gd name="connsiteY0" fmla="*/ 81502 h 81501"/>
                <a:gd name="connsiteX1" fmla="*/ 0 w 139493"/>
                <a:gd name="connsiteY1" fmla="*/ 0 h 8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493" h="81501">
                  <a:moveTo>
                    <a:pt x="139494" y="81502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1">
              <a:extLst>
                <a:ext uri="{FF2B5EF4-FFF2-40B4-BE49-F238E27FC236}">
                  <a16:creationId xmlns:a16="http://schemas.microsoft.com/office/drawing/2014/main" id="{153DCCD2-91E0-687E-E01A-F0779251E5BB}"/>
                </a:ext>
              </a:extLst>
            </p:cNvPr>
            <p:cNvSpPr/>
            <p:nvPr/>
          </p:nvSpPr>
          <p:spPr>
            <a:xfrm>
              <a:off x="7262665" y="3142175"/>
              <a:ext cx="120685" cy="68963"/>
            </a:xfrm>
            <a:custGeom>
              <a:avLst/>
              <a:gdLst>
                <a:gd name="connsiteX0" fmla="*/ 120685 w 120685"/>
                <a:gd name="connsiteY0" fmla="*/ 68963 h 68963"/>
                <a:gd name="connsiteX1" fmla="*/ 0 w 120685"/>
                <a:gd name="connsiteY1" fmla="*/ 0 h 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685" h="68963">
                  <a:moveTo>
                    <a:pt x="120685" y="68963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9">
              <a:extLst>
                <a:ext uri="{FF2B5EF4-FFF2-40B4-BE49-F238E27FC236}">
                  <a16:creationId xmlns:a16="http://schemas.microsoft.com/office/drawing/2014/main" id="{53547349-66BA-198C-9C1B-20A8D93636AF}"/>
                </a:ext>
              </a:extLst>
            </p:cNvPr>
            <p:cNvSpPr/>
            <p:nvPr/>
          </p:nvSpPr>
          <p:spPr>
            <a:xfrm>
              <a:off x="6471156" y="4021456"/>
              <a:ext cx="153599" cy="87771"/>
            </a:xfrm>
            <a:custGeom>
              <a:avLst/>
              <a:gdLst>
                <a:gd name="connsiteX0" fmla="*/ 153600 w 153599"/>
                <a:gd name="connsiteY0" fmla="*/ 0 h 87771"/>
                <a:gd name="connsiteX1" fmla="*/ 0 w 153599"/>
                <a:gd name="connsiteY1" fmla="*/ 87771 h 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599" h="87771">
                  <a:moveTo>
                    <a:pt x="153600" y="0"/>
                  </a:moveTo>
                  <a:lnTo>
                    <a:pt x="0" y="87771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072">
              <a:extLst>
                <a:ext uri="{FF2B5EF4-FFF2-40B4-BE49-F238E27FC236}">
                  <a16:creationId xmlns:a16="http://schemas.microsoft.com/office/drawing/2014/main" id="{FDA7EEAC-4D72-9644-035F-15A6CF881CF9}"/>
                </a:ext>
              </a:extLst>
            </p:cNvPr>
            <p:cNvSpPr/>
            <p:nvPr/>
          </p:nvSpPr>
          <p:spPr>
            <a:xfrm>
              <a:off x="6373980" y="3850615"/>
              <a:ext cx="153599" cy="87771"/>
            </a:xfrm>
            <a:custGeom>
              <a:avLst/>
              <a:gdLst>
                <a:gd name="connsiteX0" fmla="*/ 153600 w 153599"/>
                <a:gd name="connsiteY0" fmla="*/ 0 h 87771"/>
                <a:gd name="connsiteX1" fmla="*/ 0 w 153599"/>
                <a:gd name="connsiteY1" fmla="*/ 87771 h 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599" h="87771">
                  <a:moveTo>
                    <a:pt x="153600" y="0"/>
                  </a:moveTo>
                  <a:lnTo>
                    <a:pt x="0" y="87771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073">
              <a:extLst>
                <a:ext uri="{FF2B5EF4-FFF2-40B4-BE49-F238E27FC236}">
                  <a16:creationId xmlns:a16="http://schemas.microsoft.com/office/drawing/2014/main" id="{428758B0-0F61-45EF-56B9-E3437FCEDF47}"/>
                </a:ext>
              </a:extLst>
            </p:cNvPr>
            <p:cNvSpPr/>
            <p:nvPr/>
          </p:nvSpPr>
          <p:spPr>
            <a:xfrm>
              <a:off x="5969605" y="4018321"/>
              <a:ext cx="152032" cy="89338"/>
            </a:xfrm>
            <a:custGeom>
              <a:avLst/>
              <a:gdLst>
                <a:gd name="connsiteX0" fmla="*/ 152032 w 152032"/>
                <a:gd name="connsiteY0" fmla="*/ 89339 h 89338"/>
                <a:gd name="connsiteX1" fmla="*/ 0 w 152032"/>
                <a:gd name="connsiteY1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32" h="89338">
                  <a:moveTo>
                    <a:pt x="152032" y="89339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074">
              <a:extLst>
                <a:ext uri="{FF2B5EF4-FFF2-40B4-BE49-F238E27FC236}">
                  <a16:creationId xmlns:a16="http://schemas.microsoft.com/office/drawing/2014/main" id="{014C5C95-0C6C-44CA-5680-4B173EE2743F}"/>
                </a:ext>
              </a:extLst>
            </p:cNvPr>
            <p:cNvSpPr/>
            <p:nvPr/>
          </p:nvSpPr>
          <p:spPr>
            <a:xfrm>
              <a:off x="6068348" y="3849048"/>
              <a:ext cx="152032" cy="89338"/>
            </a:xfrm>
            <a:custGeom>
              <a:avLst/>
              <a:gdLst>
                <a:gd name="connsiteX0" fmla="*/ 152033 w 152032"/>
                <a:gd name="connsiteY0" fmla="*/ 89339 h 89338"/>
                <a:gd name="connsiteX1" fmla="*/ 0 w 152032"/>
                <a:gd name="connsiteY1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32" h="89338">
                  <a:moveTo>
                    <a:pt x="152033" y="89339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078">
              <a:extLst>
                <a:ext uri="{FF2B5EF4-FFF2-40B4-BE49-F238E27FC236}">
                  <a16:creationId xmlns:a16="http://schemas.microsoft.com/office/drawing/2014/main" id="{42B35FF1-048C-4DD1-668C-D204A578DFC5}"/>
                </a:ext>
              </a:extLst>
            </p:cNvPr>
            <p:cNvSpPr/>
            <p:nvPr/>
          </p:nvSpPr>
          <p:spPr>
            <a:xfrm>
              <a:off x="7326927" y="3159416"/>
              <a:ext cx="369893" cy="369893"/>
            </a:xfrm>
            <a:custGeom>
              <a:avLst/>
              <a:gdLst>
                <a:gd name="connsiteX0" fmla="*/ 369893 w 369893"/>
                <a:gd name="connsiteY0" fmla="*/ 184947 h 369893"/>
                <a:gd name="connsiteX1" fmla="*/ 184947 w 369893"/>
                <a:gd name="connsiteY1" fmla="*/ 369894 h 369893"/>
                <a:gd name="connsiteX2" fmla="*/ 0 w 369893"/>
                <a:gd name="connsiteY2" fmla="*/ 184947 h 369893"/>
                <a:gd name="connsiteX3" fmla="*/ 184947 w 369893"/>
                <a:gd name="connsiteY3" fmla="*/ 0 h 369893"/>
                <a:gd name="connsiteX4" fmla="*/ 369893 w 369893"/>
                <a:gd name="connsiteY4" fmla="*/ 184947 h 3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93" h="369893">
                  <a:moveTo>
                    <a:pt x="369893" y="184947"/>
                  </a:moveTo>
                  <a:cubicBezTo>
                    <a:pt x="369893" y="287090"/>
                    <a:pt x="287090" y="369894"/>
                    <a:pt x="184947" y="369894"/>
                  </a:cubicBezTo>
                  <a:cubicBezTo>
                    <a:pt x="82803" y="369894"/>
                    <a:pt x="0" y="287090"/>
                    <a:pt x="0" y="184947"/>
                  </a:cubicBezTo>
                  <a:cubicBezTo>
                    <a:pt x="0" y="82804"/>
                    <a:pt x="82804" y="0"/>
                    <a:pt x="184947" y="0"/>
                  </a:cubicBezTo>
                  <a:cubicBezTo>
                    <a:pt x="287090" y="0"/>
                    <a:pt x="369893" y="82803"/>
                    <a:pt x="369893" y="18494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080">
              <a:extLst>
                <a:ext uri="{FF2B5EF4-FFF2-40B4-BE49-F238E27FC236}">
                  <a16:creationId xmlns:a16="http://schemas.microsoft.com/office/drawing/2014/main" id="{B8BF7B25-847D-5E75-B371-6B98777ABDC0}"/>
                </a:ext>
              </a:extLst>
            </p:cNvPr>
            <p:cNvSpPr/>
            <p:nvPr/>
          </p:nvSpPr>
          <p:spPr>
            <a:xfrm>
              <a:off x="7109066" y="2720559"/>
              <a:ext cx="158301" cy="670823"/>
            </a:xfrm>
            <a:custGeom>
              <a:avLst/>
              <a:gdLst>
                <a:gd name="connsiteX0" fmla="*/ 0 w 158301"/>
                <a:gd name="connsiteY0" fmla="*/ 0 h 670823"/>
                <a:gd name="connsiteX1" fmla="*/ 12539 w 158301"/>
                <a:gd name="connsiteY1" fmla="*/ 1567 h 670823"/>
                <a:gd name="connsiteX2" fmla="*/ 26645 w 158301"/>
                <a:gd name="connsiteY2" fmla="*/ 4702 h 670823"/>
                <a:gd name="connsiteX3" fmla="*/ 39184 w 158301"/>
                <a:gd name="connsiteY3" fmla="*/ 10971 h 670823"/>
                <a:gd name="connsiteX4" fmla="*/ 53290 w 158301"/>
                <a:gd name="connsiteY4" fmla="*/ 18808 h 670823"/>
                <a:gd name="connsiteX5" fmla="*/ 65828 w 158301"/>
                <a:gd name="connsiteY5" fmla="*/ 29779 h 670823"/>
                <a:gd name="connsiteX6" fmla="*/ 76800 w 158301"/>
                <a:gd name="connsiteY6" fmla="*/ 42318 h 670823"/>
                <a:gd name="connsiteX7" fmla="*/ 89339 w 158301"/>
                <a:gd name="connsiteY7" fmla="*/ 57992 h 670823"/>
                <a:gd name="connsiteX8" fmla="*/ 100310 w 158301"/>
                <a:gd name="connsiteY8" fmla="*/ 75233 h 670823"/>
                <a:gd name="connsiteX9" fmla="*/ 109714 w 158301"/>
                <a:gd name="connsiteY9" fmla="*/ 94041 h 670823"/>
                <a:gd name="connsiteX10" fmla="*/ 119118 w 158301"/>
                <a:gd name="connsiteY10" fmla="*/ 114416 h 670823"/>
                <a:gd name="connsiteX11" fmla="*/ 128522 w 158301"/>
                <a:gd name="connsiteY11" fmla="*/ 136359 h 670823"/>
                <a:gd name="connsiteX12" fmla="*/ 134792 w 158301"/>
                <a:gd name="connsiteY12" fmla="*/ 159869 h 670823"/>
                <a:gd name="connsiteX13" fmla="*/ 142628 w 158301"/>
                <a:gd name="connsiteY13" fmla="*/ 184947 h 670823"/>
                <a:gd name="connsiteX14" fmla="*/ 147331 w 158301"/>
                <a:gd name="connsiteY14" fmla="*/ 210024 h 670823"/>
                <a:gd name="connsiteX15" fmla="*/ 152032 w 158301"/>
                <a:gd name="connsiteY15" fmla="*/ 238237 h 670823"/>
                <a:gd name="connsiteX16" fmla="*/ 155167 w 158301"/>
                <a:gd name="connsiteY16" fmla="*/ 264881 h 670823"/>
                <a:gd name="connsiteX17" fmla="*/ 158302 w 158301"/>
                <a:gd name="connsiteY17" fmla="*/ 293094 h 670823"/>
                <a:gd name="connsiteX18" fmla="*/ 158302 w 158301"/>
                <a:gd name="connsiteY18" fmla="*/ 321306 h 670823"/>
                <a:gd name="connsiteX19" fmla="*/ 158302 w 158301"/>
                <a:gd name="connsiteY19" fmla="*/ 349518 h 670823"/>
                <a:gd name="connsiteX20" fmla="*/ 158302 w 158301"/>
                <a:gd name="connsiteY20" fmla="*/ 377730 h 670823"/>
                <a:gd name="connsiteX21" fmla="*/ 155167 w 158301"/>
                <a:gd name="connsiteY21" fmla="*/ 405942 h 670823"/>
                <a:gd name="connsiteX22" fmla="*/ 152032 w 158301"/>
                <a:gd name="connsiteY22" fmla="*/ 434155 h 670823"/>
                <a:gd name="connsiteX23" fmla="*/ 147331 w 158301"/>
                <a:gd name="connsiteY23" fmla="*/ 460800 h 670823"/>
                <a:gd name="connsiteX24" fmla="*/ 142628 w 158301"/>
                <a:gd name="connsiteY24" fmla="*/ 487444 h 670823"/>
                <a:gd name="connsiteX25" fmla="*/ 134792 w 158301"/>
                <a:gd name="connsiteY25" fmla="*/ 512522 h 670823"/>
                <a:gd name="connsiteX26" fmla="*/ 128522 w 158301"/>
                <a:gd name="connsiteY26" fmla="*/ 536032 h 670823"/>
                <a:gd name="connsiteX27" fmla="*/ 119118 w 158301"/>
                <a:gd name="connsiteY27" fmla="*/ 557975 h 670823"/>
                <a:gd name="connsiteX28" fmla="*/ 109714 w 158301"/>
                <a:gd name="connsiteY28" fmla="*/ 578350 h 670823"/>
                <a:gd name="connsiteX29" fmla="*/ 100310 w 158301"/>
                <a:gd name="connsiteY29" fmla="*/ 597159 h 670823"/>
                <a:gd name="connsiteX30" fmla="*/ 89339 w 158301"/>
                <a:gd name="connsiteY30" fmla="*/ 614399 h 670823"/>
                <a:gd name="connsiteX31" fmla="*/ 76800 w 158301"/>
                <a:gd name="connsiteY31" fmla="*/ 628506 h 670823"/>
                <a:gd name="connsiteX32" fmla="*/ 65828 w 158301"/>
                <a:gd name="connsiteY32" fmla="*/ 641044 h 670823"/>
                <a:gd name="connsiteX33" fmla="*/ 53290 w 158301"/>
                <a:gd name="connsiteY33" fmla="*/ 652016 h 670823"/>
                <a:gd name="connsiteX34" fmla="*/ 39184 w 158301"/>
                <a:gd name="connsiteY34" fmla="*/ 661420 h 670823"/>
                <a:gd name="connsiteX35" fmla="*/ 26645 w 158301"/>
                <a:gd name="connsiteY35" fmla="*/ 666122 h 670823"/>
                <a:gd name="connsiteX36" fmla="*/ 12539 w 158301"/>
                <a:gd name="connsiteY36" fmla="*/ 670824 h 670823"/>
                <a:gd name="connsiteX37" fmla="*/ 0 w 158301"/>
                <a:gd name="connsiteY37" fmla="*/ 670824 h 6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01" h="670823">
                  <a:moveTo>
                    <a:pt x="0" y="0"/>
                  </a:moveTo>
                  <a:lnTo>
                    <a:pt x="12539" y="1567"/>
                  </a:lnTo>
                  <a:lnTo>
                    <a:pt x="26645" y="4702"/>
                  </a:lnTo>
                  <a:lnTo>
                    <a:pt x="39184" y="10971"/>
                  </a:lnTo>
                  <a:lnTo>
                    <a:pt x="53290" y="18808"/>
                  </a:lnTo>
                  <a:lnTo>
                    <a:pt x="65828" y="29779"/>
                  </a:lnTo>
                  <a:lnTo>
                    <a:pt x="76800" y="42318"/>
                  </a:lnTo>
                  <a:lnTo>
                    <a:pt x="89339" y="57992"/>
                  </a:lnTo>
                  <a:lnTo>
                    <a:pt x="100310" y="75233"/>
                  </a:lnTo>
                  <a:lnTo>
                    <a:pt x="109714" y="94041"/>
                  </a:lnTo>
                  <a:lnTo>
                    <a:pt x="119118" y="114416"/>
                  </a:lnTo>
                  <a:lnTo>
                    <a:pt x="128522" y="136359"/>
                  </a:lnTo>
                  <a:lnTo>
                    <a:pt x="134792" y="159869"/>
                  </a:lnTo>
                  <a:lnTo>
                    <a:pt x="142628" y="184947"/>
                  </a:lnTo>
                  <a:lnTo>
                    <a:pt x="147331" y="210024"/>
                  </a:lnTo>
                  <a:lnTo>
                    <a:pt x="152032" y="238237"/>
                  </a:lnTo>
                  <a:lnTo>
                    <a:pt x="155167" y="264881"/>
                  </a:lnTo>
                  <a:lnTo>
                    <a:pt x="158302" y="293094"/>
                  </a:lnTo>
                  <a:lnTo>
                    <a:pt x="158302" y="321306"/>
                  </a:lnTo>
                  <a:lnTo>
                    <a:pt x="158302" y="349518"/>
                  </a:lnTo>
                  <a:lnTo>
                    <a:pt x="158302" y="377730"/>
                  </a:lnTo>
                  <a:lnTo>
                    <a:pt x="155167" y="405942"/>
                  </a:lnTo>
                  <a:lnTo>
                    <a:pt x="152032" y="434155"/>
                  </a:lnTo>
                  <a:lnTo>
                    <a:pt x="147331" y="460800"/>
                  </a:lnTo>
                  <a:lnTo>
                    <a:pt x="142628" y="487444"/>
                  </a:lnTo>
                  <a:lnTo>
                    <a:pt x="134792" y="512522"/>
                  </a:lnTo>
                  <a:lnTo>
                    <a:pt x="128522" y="536032"/>
                  </a:lnTo>
                  <a:lnTo>
                    <a:pt x="119118" y="557975"/>
                  </a:lnTo>
                  <a:lnTo>
                    <a:pt x="109714" y="578350"/>
                  </a:lnTo>
                  <a:lnTo>
                    <a:pt x="100310" y="597159"/>
                  </a:lnTo>
                  <a:lnTo>
                    <a:pt x="89339" y="614399"/>
                  </a:lnTo>
                  <a:lnTo>
                    <a:pt x="76800" y="628506"/>
                  </a:lnTo>
                  <a:lnTo>
                    <a:pt x="65828" y="641044"/>
                  </a:lnTo>
                  <a:lnTo>
                    <a:pt x="53290" y="652016"/>
                  </a:lnTo>
                  <a:lnTo>
                    <a:pt x="39184" y="661420"/>
                  </a:lnTo>
                  <a:lnTo>
                    <a:pt x="26645" y="666122"/>
                  </a:lnTo>
                  <a:lnTo>
                    <a:pt x="12539" y="670824"/>
                  </a:lnTo>
                  <a:lnTo>
                    <a:pt x="0" y="670824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087">
              <a:extLst>
                <a:ext uri="{FF2B5EF4-FFF2-40B4-BE49-F238E27FC236}">
                  <a16:creationId xmlns:a16="http://schemas.microsoft.com/office/drawing/2014/main" id="{F7DA9261-D1E8-95CB-8C20-DEE96992939D}"/>
                </a:ext>
              </a:extLst>
            </p:cNvPr>
            <p:cNvSpPr/>
            <p:nvPr/>
          </p:nvSpPr>
          <p:spPr>
            <a:xfrm>
              <a:off x="6949196" y="2720559"/>
              <a:ext cx="159869" cy="670823"/>
            </a:xfrm>
            <a:custGeom>
              <a:avLst/>
              <a:gdLst>
                <a:gd name="connsiteX0" fmla="*/ 159869 w 159869"/>
                <a:gd name="connsiteY0" fmla="*/ 670824 h 670823"/>
                <a:gd name="connsiteX1" fmla="*/ 145763 w 159869"/>
                <a:gd name="connsiteY1" fmla="*/ 670824 h 670823"/>
                <a:gd name="connsiteX2" fmla="*/ 133224 w 159869"/>
                <a:gd name="connsiteY2" fmla="*/ 666122 h 670823"/>
                <a:gd name="connsiteX3" fmla="*/ 119118 w 159869"/>
                <a:gd name="connsiteY3" fmla="*/ 661420 h 670823"/>
                <a:gd name="connsiteX4" fmla="*/ 106579 w 159869"/>
                <a:gd name="connsiteY4" fmla="*/ 652016 h 670823"/>
                <a:gd name="connsiteX5" fmla="*/ 94041 w 159869"/>
                <a:gd name="connsiteY5" fmla="*/ 641044 h 670823"/>
                <a:gd name="connsiteX6" fmla="*/ 81502 w 159869"/>
                <a:gd name="connsiteY6" fmla="*/ 628506 h 670823"/>
                <a:gd name="connsiteX7" fmla="*/ 70531 w 159869"/>
                <a:gd name="connsiteY7" fmla="*/ 614399 h 670823"/>
                <a:gd name="connsiteX8" fmla="*/ 59559 w 159869"/>
                <a:gd name="connsiteY8" fmla="*/ 597159 h 670823"/>
                <a:gd name="connsiteX9" fmla="*/ 48588 w 159869"/>
                <a:gd name="connsiteY9" fmla="*/ 578350 h 670823"/>
                <a:gd name="connsiteX10" fmla="*/ 39184 w 159869"/>
                <a:gd name="connsiteY10" fmla="*/ 557975 h 670823"/>
                <a:gd name="connsiteX11" fmla="*/ 31347 w 159869"/>
                <a:gd name="connsiteY11" fmla="*/ 536032 h 670823"/>
                <a:gd name="connsiteX12" fmla="*/ 23510 w 159869"/>
                <a:gd name="connsiteY12" fmla="*/ 512522 h 670823"/>
                <a:gd name="connsiteX13" fmla="*/ 17241 w 159869"/>
                <a:gd name="connsiteY13" fmla="*/ 487444 h 670823"/>
                <a:gd name="connsiteX14" fmla="*/ 10971 w 159869"/>
                <a:gd name="connsiteY14" fmla="*/ 460800 h 670823"/>
                <a:gd name="connsiteX15" fmla="*/ 6269 w 159869"/>
                <a:gd name="connsiteY15" fmla="*/ 434155 h 670823"/>
                <a:gd name="connsiteX16" fmla="*/ 3135 w 159869"/>
                <a:gd name="connsiteY16" fmla="*/ 405942 h 670823"/>
                <a:gd name="connsiteX17" fmla="*/ 1567 w 159869"/>
                <a:gd name="connsiteY17" fmla="*/ 377730 h 670823"/>
                <a:gd name="connsiteX18" fmla="*/ 0 w 159869"/>
                <a:gd name="connsiteY18" fmla="*/ 349518 h 670823"/>
                <a:gd name="connsiteX19" fmla="*/ 0 w 159869"/>
                <a:gd name="connsiteY19" fmla="*/ 321306 h 670823"/>
                <a:gd name="connsiteX20" fmla="*/ 1567 w 159869"/>
                <a:gd name="connsiteY20" fmla="*/ 293094 h 670823"/>
                <a:gd name="connsiteX21" fmla="*/ 3135 w 159869"/>
                <a:gd name="connsiteY21" fmla="*/ 264881 h 670823"/>
                <a:gd name="connsiteX22" fmla="*/ 6269 w 159869"/>
                <a:gd name="connsiteY22" fmla="*/ 238237 h 670823"/>
                <a:gd name="connsiteX23" fmla="*/ 10971 w 159869"/>
                <a:gd name="connsiteY23" fmla="*/ 210024 h 670823"/>
                <a:gd name="connsiteX24" fmla="*/ 17241 w 159869"/>
                <a:gd name="connsiteY24" fmla="*/ 184947 h 670823"/>
                <a:gd name="connsiteX25" fmla="*/ 23510 w 159869"/>
                <a:gd name="connsiteY25" fmla="*/ 159869 h 670823"/>
                <a:gd name="connsiteX26" fmla="*/ 31347 w 159869"/>
                <a:gd name="connsiteY26" fmla="*/ 136359 h 670823"/>
                <a:gd name="connsiteX27" fmla="*/ 39184 w 159869"/>
                <a:gd name="connsiteY27" fmla="*/ 114416 h 670823"/>
                <a:gd name="connsiteX28" fmla="*/ 48588 w 159869"/>
                <a:gd name="connsiteY28" fmla="*/ 94041 h 670823"/>
                <a:gd name="connsiteX29" fmla="*/ 59559 w 159869"/>
                <a:gd name="connsiteY29" fmla="*/ 75233 h 670823"/>
                <a:gd name="connsiteX30" fmla="*/ 70531 w 159869"/>
                <a:gd name="connsiteY30" fmla="*/ 57992 h 670823"/>
                <a:gd name="connsiteX31" fmla="*/ 81502 w 159869"/>
                <a:gd name="connsiteY31" fmla="*/ 42318 h 670823"/>
                <a:gd name="connsiteX32" fmla="*/ 94041 w 159869"/>
                <a:gd name="connsiteY32" fmla="*/ 29779 h 670823"/>
                <a:gd name="connsiteX33" fmla="*/ 106579 w 159869"/>
                <a:gd name="connsiteY33" fmla="*/ 18808 h 670823"/>
                <a:gd name="connsiteX34" fmla="*/ 119118 w 159869"/>
                <a:gd name="connsiteY34" fmla="*/ 10971 h 670823"/>
                <a:gd name="connsiteX35" fmla="*/ 133224 w 159869"/>
                <a:gd name="connsiteY35" fmla="*/ 4702 h 670823"/>
                <a:gd name="connsiteX36" fmla="*/ 145763 w 159869"/>
                <a:gd name="connsiteY36" fmla="*/ 1567 h 670823"/>
                <a:gd name="connsiteX37" fmla="*/ 159869 w 159869"/>
                <a:gd name="connsiteY37" fmla="*/ 0 h 6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9869" h="670823">
                  <a:moveTo>
                    <a:pt x="159869" y="670824"/>
                  </a:moveTo>
                  <a:lnTo>
                    <a:pt x="145763" y="670824"/>
                  </a:lnTo>
                  <a:lnTo>
                    <a:pt x="133224" y="666122"/>
                  </a:lnTo>
                  <a:lnTo>
                    <a:pt x="119118" y="661420"/>
                  </a:lnTo>
                  <a:lnTo>
                    <a:pt x="106579" y="652016"/>
                  </a:lnTo>
                  <a:lnTo>
                    <a:pt x="94041" y="641044"/>
                  </a:lnTo>
                  <a:lnTo>
                    <a:pt x="81502" y="628506"/>
                  </a:lnTo>
                  <a:lnTo>
                    <a:pt x="70531" y="614399"/>
                  </a:lnTo>
                  <a:lnTo>
                    <a:pt x="59559" y="597159"/>
                  </a:lnTo>
                  <a:lnTo>
                    <a:pt x="48588" y="578350"/>
                  </a:lnTo>
                  <a:lnTo>
                    <a:pt x="39184" y="557975"/>
                  </a:lnTo>
                  <a:lnTo>
                    <a:pt x="31347" y="536032"/>
                  </a:lnTo>
                  <a:lnTo>
                    <a:pt x="23510" y="512522"/>
                  </a:lnTo>
                  <a:lnTo>
                    <a:pt x="17241" y="487444"/>
                  </a:lnTo>
                  <a:lnTo>
                    <a:pt x="10971" y="460800"/>
                  </a:lnTo>
                  <a:lnTo>
                    <a:pt x="6269" y="434155"/>
                  </a:lnTo>
                  <a:lnTo>
                    <a:pt x="3135" y="405942"/>
                  </a:lnTo>
                  <a:lnTo>
                    <a:pt x="1567" y="377730"/>
                  </a:lnTo>
                  <a:lnTo>
                    <a:pt x="0" y="349518"/>
                  </a:lnTo>
                  <a:lnTo>
                    <a:pt x="0" y="321306"/>
                  </a:lnTo>
                  <a:lnTo>
                    <a:pt x="1567" y="293094"/>
                  </a:lnTo>
                  <a:lnTo>
                    <a:pt x="3135" y="264881"/>
                  </a:lnTo>
                  <a:lnTo>
                    <a:pt x="6269" y="238237"/>
                  </a:lnTo>
                  <a:lnTo>
                    <a:pt x="10971" y="210024"/>
                  </a:lnTo>
                  <a:lnTo>
                    <a:pt x="17241" y="184947"/>
                  </a:lnTo>
                  <a:lnTo>
                    <a:pt x="23510" y="159869"/>
                  </a:lnTo>
                  <a:lnTo>
                    <a:pt x="31347" y="136359"/>
                  </a:lnTo>
                  <a:lnTo>
                    <a:pt x="39184" y="114416"/>
                  </a:lnTo>
                  <a:lnTo>
                    <a:pt x="48588" y="94041"/>
                  </a:lnTo>
                  <a:lnTo>
                    <a:pt x="59559" y="75233"/>
                  </a:lnTo>
                  <a:lnTo>
                    <a:pt x="70531" y="57992"/>
                  </a:lnTo>
                  <a:lnTo>
                    <a:pt x="81502" y="42318"/>
                  </a:lnTo>
                  <a:lnTo>
                    <a:pt x="94041" y="29779"/>
                  </a:lnTo>
                  <a:lnTo>
                    <a:pt x="106579" y="18808"/>
                  </a:lnTo>
                  <a:lnTo>
                    <a:pt x="119118" y="10971"/>
                  </a:lnTo>
                  <a:lnTo>
                    <a:pt x="133224" y="4702"/>
                  </a:lnTo>
                  <a:lnTo>
                    <a:pt x="145763" y="1567"/>
                  </a:lnTo>
                  <a:lnTo>
                    <a:pt x="159869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091">
              <a:extLst>
                <a:ext uri="{FF2B5EF4-FFF2-40B4-BE49-F238E27FC236}">
                  <a16:creationId xmlns:a16="http://schemas.microsoft.com/office/drawing/2014/main" id="{5BD9FCD6-BBA6-6D57-4A3C-D7A4D52F638D}"/>
                </a:ext>
              </a:extLst>
            </p:cNvPr>
            <p:cNvSpPr/>
            <p:nvPr/>
          </p:nvSpPr>
          <p:spPr>
            <a:xfrm>
              <a:off x="6526013" y="3689178"/>
              <a:ext cx="351085" cy="351085"/>
            </a:xfrm>
            <a:custGeom>
              <a:avLst/>
              <a:gdLst>
                <a:gd name="connsiteX0" fmla="*/ 351085 w 351085"/>
                <a:gd name="connsiteY0" fmla="*/ 175543 h 351085"/>
                <a:gd name="connsiteX1" fmla="*/ 175543 w 351085"/>
                <a:gd name="connsiteY1" fmla="*/ 351085 h 351085"/>
                <a:gd name="connsiteX2" fmla="*/ 0 w 351085"/>
                <a:gd name="connsiteY2" fmla="*/ 175543 h 351085"/>
                <a:gd name="connsiteX3" fmla="*/ 175543 w 351085"/>
                <a:gd name="connsiteY3" fmla="*/ 0 h 351085"/>
                <a:gd name="connsiteX4" fmla="*/ 351085 w 351085"/>
                <a:gd name="connsiteY4" fmla="*/ 175543 h 3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85" h="351085">
                  <a:moveTo>
                    <a:pt x="351085" y="175543"/>
                  </a:moveTo>
                  <a:cubicBezTo>
                    <a:pt x="351085" y="272492"/>
                    <a:pt x="272492" y="351085"/>
                    <a:pt x="175543" y="351085"/>
                  </a:cubicBezTo>
                  <a:cubicBezTo>
                    <a:pt x="78593" y="351085"/>
                    <a:pt x="0" y="272492"/>
                    <a:pt x="0" y="175543"/>
                  </a:cubicBezTo>
                  <a:cubicBezTo>
                    <a:pt x="0" y="78593"/>
                    <a:pt x="78593" y="0"/>
                    <a:pt x="175543" y="0"/>
                  </a:cubicBezTo>
                  <a:cubicBezTo>
                    <a:pt x="272492" y="0"/>
                    <a:pt x="351085" y="78593"/>
                    <a:pt x="351085" y="17554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094">
              <a:extLst>
                <a:ext uri="{FF2B5EF4-FFF2-40B4-BE49-F238E27FC236}">
                  <a16:creationId xmlns:a16="http://schemas.microsoft.com/office/drawing/2014/main" id="{29BA393B-43A7-2209-B71A-7FD716BD5E92}"/>
                </a:ext>
              </a:extLst>
            </p:cNvPr>
            <p:cNvSpPr/>
            <p:nvPr/>
          </p:nvSpPr>
          <p:spPr>
            <a:xfrm>
              <a:off x="6121638" y="3921146"/>
              <a:ext cx="351085" cy="351085"/>
            </a:xfrm>
            <a:custGeom>
              <a:avLst/>
              <a:gdLst>
                <a:gd name="connsiteX0" fmla="*/ 351085 w 351085"/>
                <a:gd name="connsiteY0" fmla="*/ 175543 h 351085"/>
                <a:gd name="connsiteX1" fmla="*/ 175543 w 351085"/>
                <a:gd name="connsiteY1" fmla="*/ 351085 h 351085"/>
                <a:gd name="connsiteX2" fmla="*/ 0 w 351085"/>
                <a:gd name="connsiteY2" fmla="*/ 175543 h 351085"/>
                <a:gd name="connsiteX3" fmla="*/ 175543 w 351085"/>
                <a:gd name="connsiteY3" fmla="*/ 0 h 351085"/>
                <a:gd name="connsiteX4" fmla="*/ 351085 w 351085"/>
                <a:gd name="connsiteY4" fmla="*/ 175543 h 3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85" h="351085">
                  <a:moveTo>
                    <a:pt x="351085" y="175543"/>
                  </a:moveTo>
                  <a:cubicBezTo>
                    <a:pt x="351085" y="272492"/>
                    <a:pt x="272492" y="351085"/>
                    <a:pt x="175543" y="351085"/>
                  </a:cubicBezTo>
                  <a:cubicBezTo>
                    <a:pt x="78593" y="351085"/>
                    <a:pt x="0" y="272492"/>
                    <a:pt x="0" y="175543"/>
                  </a:cubicBezTo>
                  <a:cubicBezTo>
                    <a:pt x="0" y="78593"/>
                    <a:pt x="78593" y="0"/>
                    <a:pt x="175543" y="0"/>
                  </a:cubicBezTo>
                  <a:cubicBezTo>
                    <a:pt x="272492" y="0"/>
                    <a:pt x="351085" y="78593"/>
                    <a:pt x="351085" y="17554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095">
              <a:extLst>
                <a:ext uri="{FF2B5EF4-FFF2-40B4-BE49-F238E27FC236}">
                  <a16:creationId xmlns:a16="http://schemas.microsoft.com/office/drawing/2014/main" id="{8B70C813-ABAE-48AF-D07C-9DA51277FFE4}"/>
                </a:ext>
              </a:extLst>
            </p:cNvPr>
            <p:cNvSpPr/>
            <p:nvPr/>
          </p:nvSpPr>
          <p:spPr>
            <a:xfrm>
              <a:off x="5718830" y="3686044"/>
              <a:ext cx="351085" cy="351085"/>
            </a:xfrm>
            <a:custGeom>
              <a:avLst/>
              <a:gdLst>
                <a:gd name="connsiteX0" fmla="*/ 351085 w 351085"/>
                <a:gd name="connsiteY0" fmla="*/ 175543 h 351085"/>
                <a:gd name="connsiteX1" fmla="*/ 175543 w 351085"/>
                <a:gd name="connsiteY1" fmla="*/ 351085 h 351085"/>
                <a:gd name="connsiteX2" fmla="*/ 0 w 351085"/>
                <a:gd name="connsiteY2" fmla="*/ 175543 h 351085"/>
                <a:gd name="connsiteX3" fmla="*/ 175543 w 351085"/>
                <a:gd name="connsiteY3" fmla="*/ 0 h 351085"/>
                <a:gd name="connsiteX4" fmla="*/ 351085 w 351085"/>
                <a:gd name="connsiteY4" fmla="*/ 175543 h 3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85" h="351085">
                  <a:moveTo>
                    <a:pt x="351085" y="175543"/>
                  </a:moveTo>
                  <a:cubicBezTo>
                    <a:pt x="351085" y="272492"/>
                    <a:pt x="272492" y="351085"/>
                    <a:pt x="175543" y="351085"/>
                  </a:cubicBezTo>
                  <a:cubicBezTo>
                    <a:pt x="78593" y="351085"/>
                    <a:pt x="0" y="272492"/>
                    <a:pt x="0" y="175543"/>
                  </a:cubicBezTo>
                  <a:cubicBezTo>
                    <a:pt x="0" y="78593"/>
                    <a:pt x="78593" y="0"/>
                    <a:pt x="175543" y="0"/>
                  </a:cubicBezTo>
                  <a:cubicBezTo>
                    <a:pt x="272492" y="0"/>
                    <a:pt x="351085" y="78593"/>
                    <a:pt x="351085" y="17554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099">
              <a:extLst>
                <a:ext uri="{FF2B5EF4-FFF2-40B4-BE49-F238E27FC236}">
                  <a16:creationId xmlns:a16="http://schemas.microsoft.com/office/drawing/2014/main" id="{868BBF0F-BE38-6C67-99CD-FC866B8CF7AC}"/>
                </a:ext>
              </a:extLst>
            </p:cNvPr>
            <p:cNvSpPr/>
            <p:nvPr/>
          </p:nvSpPr>
          <p:spPr>
            <a:xfrm>
              <a:off x="5352071" y="2756608"/>
              <a:ext cx="278987" cy="589321"/>
            </a:xfrm>
            <a:custGeom>
              <a:avLst/>
              <a:gdLst>
                <a:gd name="connsiteX0" fmla="*/ 278988 w 278987"/>
                <a:gd name="connsiteY0" fmla="*/ 294661 h 589321"/>
                <a:gd name="connsiteX1" fmla="*/ 139494 w 278987"/>
                <a:gd name="connsiteY1" fmla="*/ 589322 h 589321"/>
                <a:gd name="connsiteX2" fmla="*/ 0 w 278987"/>
                <a:gd name="connsiteY2" fmla="*/ 294661 h 589321"/>
                <a:gd name="connsiteX3" fmla="*/ 139494 w 278987"/>
                <a:gd name="connsiteY3" fmla="*/ 0 h 589321"/>
                <a:gd name="connsiteX4" fmla="*/ 278988 w 278987"/>
                <a:gd name="connsiteY4" fmla="*/ 294661 h 5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987" h="589321">
                  <a:moveTo>
                    <a:pt x="278988" y="294661"/>
                  </a:moveTo>
                  <a:cubicBezTo>
                    <a:pt x="278988" y="457398"/>
                    <a:pt x="216534" y="589322"/>
                    <a:pt x="139494" y="589322"/>
                  </a:cubicBezTo>
                  <a:cubicBezTo>
                    <a:pt x="62454" y="589322"/>
                    <a:pt x="0" y="457398"/>
                    <a:pt x="0" y="294661"/>
                  </a:cubicBezTo>
                  <a:cubicBezTo>
                    <a:pt x="0" y="131924"/>
                    <a:pt x="62454" y="0"/>
                    <a:pt x="139494" y="0"/>
                  </a:cubicBezTo>
                  <a:cubicBezTo>
                    <a:pt x="216534" y="0"/>
                    <a:pt x="278988" y="131924"/>
                    <a:pt x="278988" y="294661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103">
              <a:extLst>
                <a:ext uri="{FF2B5EF4-FFF2-40B4-BE49-F238E27FC236}">
                  <a16:creationId xmlns:a16="http://schemas.microsoft.com/office/drawing/2014/main" id="{E76D0E70-215D-C42C-E084-CEAF83FB135D}"/>
                </a:ext>
              </a:extLst>
            </p:cNvPr>
            <p:cNvSpPr/>
            <p:nvPr/>
          </p:nvSpPr>
          <p:spPr>
            <a:xfrm>
              <a:off x="7323792" y="3291073"/>
              <a:ext cx="125387" cy="73665"/>
            </a:xfrm>
            <a:custGeom>
              <a:avLst/>
              <a:gdLst>
                <a:gd name="connsiteX0" fmla="*/ 125388 w 125387"/>
                <a:gd name="connsiteY0" fmla="*/ 73665 h 73665"/>
                <a:gd name="connsiteX1" fmla="*/ 0 w 125387"/>
                <a:gd name="connsiteY1" fmla="*/ 0 h 7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387" h="73665">
                  <a:moveTo>
                    <a:pt x="125388" y="73665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19191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104">
              <a:extLst>
                <a:ext uri="{FF2B5EF4-FFF2-40B4-BE49-F238E27FC236}">
                  <a16:creationId xmlns:a16="http://schemas.microsoft.com/office/drawing/2014/main" id="{FC62F882-A45A-14C6-0399-DE188A99BD17}"/>
                </a:ext>
              </a:extLst>
            </p:cNvPr>
            <p:cNvSpPr/>
            <p:nvPr/>
          </p:nvSpPr>
          <p:spPr>
            <a:xfrm>
              <a:off x="7199972" y="3218975"/>
              <a:ext cx="123820" cy="72097"/>
            </a:xfrm>
            <a:custGeom>
              <a:avLst/>
              <a:gdLst>
                <a:gd name="connsiteX0" fmla="*/ 123820 w 123820"/>
                <a:gd name="connsiteY0" fmla="*/ 72098 h 72097"/>
                <a:gd name="connsiteX1" fmla="*/ 0 w 123820"/>
                <a:gd name="connsiteY1" fmla="*/ 0 h 7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0" h="72097">
                  <a:moveTo>
                    <a:pt x="123820" y="72098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105">
              <a:extLst>
                <a:ext uri="{FF2B5EF4-FFF2-40B4-BE49-F238E27FC236}">
                  <a16:creationId xmlns:a16="http://schemas.microsoft.com/office/drawing/2014/main" id="{024A6F2F-AD5C-B446-61FD-34AA8ADBFBAA}"/>
                </a:ext>
              </a:extLst>
            </p:cNvPr>
            <p:cNvSpPr/>
            <p:nvPr/>
          </p:nvSpPr>
          <p:spPr>
            <a:xfrm>
              <a:off x="6861425" y="3217407"/>
              <a:ext cx="156734" cy="89338"/>
            </a:xfrm>
            <a:custGeom>
              <a:avLst/>
              <a:gdLst>
                <a:gd name="connsiteX0" fmla="*/ 156735 w 156734"/>
                <a:gd name="connsiteY0" fmla="*/ 0 h 89338"/>
                <a:gd name="connsiteX1" fmla="*/ 0 w 156734"/>
                <a:gd name="connsiteY1" fmla="*/ 89339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89338">
                  <a:moveTo>
                    <a:pt x="156735" y="0"/>
                  </a:moveTo>
                  <a:lnTo>
                    <a:pt x="0" y="89339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109">
              <a:extLst>
                <a:ext uri="{FF2B5EF4-FFF2-40B4-BE49-F238E27FC236}">
                  <a16:creationId xmlns:a16="http://schemas.microsoft.com/office/drawing/2014/main" id="{4B4AE5B3-8172-AFA2-D4B6-2947623FB2DF}"/>
                </a:ext>
              </a:extLst>
            </p:cNvPr>
            <p:cNvSpPr/>
            <p:nvPr/>
          </p:nvSpPr>
          <p:spPr>
            <a:xfrm>
              <a:off x="6703123" y="3306746"/>
              <a:ext cx="158302" cy="90906"/>
            </a:xfrm>
            <a:custGeom>
              <a:avLst/>
              <a:gdLst>
                <a:gd name="connsiteX0" fmla="*/ 158302 w 158302"/>
                <a:gd name="connsiteY0" fmla="*/ 0 h 90906"/>
                <a:gd name="connsiteX1" fmla="*/ 0 w 158302"/>
                <a:gd name="connsiteY1" fmla="*/ 90906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302" h="90906">
                  <a:moveTo>
                    <a:pt x="158302" y="0"/>
                  </a:moveTo>
                  <a:lnTo>
                    <a:pt x="0" y="90906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110">
              <a:extLst>
                <a:ext uri="{FF2B5EF4-FFF2-40B4-BE49-F238E27FC236}">
                  <a16:creationId xmlns:a16="http://schemas.microsoft.com/office/drawing/2014/main" id="{3AEF642E-04C1-AE59-5927-CE9B53FD9831}"/>
                </a:ext>
              </a:extLst>
            </p:cNvPr>
            <p:cNvSpPr/>
            <p:nvPr/>
          </p:nvSpPr>
          <p:spPr>
            <a:xfrm>
              <a:off x="6701556" y="3397652"/>
              <a:ext cx="1567" cy="467069"/>
            </a:xfrm>
            <a:custGeom>
              <a:avLst/>
              <a:gdLst>
                <a:gd name="connsiteX0" fmla="*/ 1567 w 1567"/>
                <a:gd name="connsiteY0" fmla="*/ 0 h 467069"/>
                <a:gd name="connsiteX1" fmla="*/ 0 w 1567"/>
                <a:gd name="connsiteY1" fmla="*/ 467069 h 46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467069">
                  <a:moveTo>
                    <a:pt x="1567" y="0"/>
                  </a:moveTo>
                  <a:lnTo>
                    <a:pt x="0" y="467069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6143">
              <a:extLst>
                <a:ext uri="{FF2B5EF4-FFF2-40B4-BE49-F238E27FC236}">
                  <a16:creationId xmlns:a16="http://schemas.microsoft.com/office/drawing/2014/main" id="{FF85F6D3-D8E8-D37D-2E5B-F8B3983DCF0E}"/>
                </a:ext>
              </a:extLst>
            </p:cNvPr>
            <p:cNvSpPr/>
            <p:nvPr/>
          </p:nvSpPr>
          <p:spPr>
            <a:xfrm>
              <a:off x="6632592" y="3436836"/>
              <a:ext cx="1567" cy="387134"/>
            </a:xfrm>
            <a:custGeom>
              <a:avLst/>
              <a:gdLst>
                <a:gd name="connsiteX0" fmla="*/ 1567 w 1567"/>
                <a:gd name="connsiteY0" fmla="*/ 0 h 387134"/>
                <a:gd name="connsiteX1" fmla="*/ 0 w 1567"/>
                <a:gd name="connsiteY1" fmla="*/ 387134 h 38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387134">
                  <a:moveTo>
                    <a:pt x="1567" y="0"/>
                  </a:moveTo>
                  <a:lnTo>
                    <a:pt x="0" y="387134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6144">
              <a:extLst>
                <a:ext uri="{FF2B5EF4-FFF2-40B4-BE49-F238E27FC236}">
                  <a16:creationId xmlns:a16="http://schemas.microsoft.com/office/drawing/2014/main" id="{C013FE61-E077-E45A-1F5F-D95AD260759D}"/>
                </a:ext>
              </a:extLst>
            </p:cNvPr>
            <p:cNvSpPr/>
            <p:nvPr/>
          </p:nvSpPr>
          <p:spPr>
            <a:xfrm>
              <a:off x="6297180" y="3864721"/>
              <a:ext cx="404375" cy="231967"/>
            </a:xfrm>
            <a:custGeom>
              <a:avLst/>
              <a:gdLst>
                <a:gd name="connsiteX0" fmla="*/ 404375 w 404375"/>
                <a:gd name="connsiteY0" fmla="*/ 0 h 231967"/>
                <a:gd name="connsiteX1" fmla="*/ 0 w 404375"/>
                <a:gd name="connsiteY1" fmla="*/ 231967 h 23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1967">
                  <a:moveTo>
                    <a:pt x="404375" y="0"/>
                  </a:moveTo>
                  <a:lnTo>
                    <a:pt x="0" y="231967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145">
              <a:extLst>
                <a:ext uri="{FF2B5EF4-FFF2-40B4-BE49-F238E27FC236}">
                  <a16:creationId xmlns:a16="http://schemas.microsoft.com/office/drawing/2014/main" id="{4A9A36C7-36E2-D78A-C342-A28C8B426EF1}"/>
                </a:ext>
              </a:extLst>
            </p:cNvPr>
            <p:cNvSpPr/>
            <p:nvPr/>
          </p:nvSpPr>
          <p:spPr>
            <a:xfrm>
              <a:off x="5894373" y="3861586"/>
              <a:ext cx="402807" cy="235101"/>
            </a:xfrm>
            <a:custGeom>
              <a:avLst/>
              <a:gdLst>
                <a:gd name="connsiteX0" fmla="*/ 402808 w 402807"/>
                <a:gd name="connsiteY0" fmla="*/ 235102 h 235101"/>
                <a:gd name="connsiteX1" fmla="*/ 0 w 402807"/>
                <a:gd name="connsiteY1" fmla="*/ 0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7" h="235101">
                  <a:moveTo>
                    <a:pt x="402808" y="235102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147">
              <a:extLst>
                <a:ext uri="{FF2B5EF4-FFF2-40B4-BE49-F238E27FC236}">
                  <a16:creationId xmlns:a16="http://schemas.microsoft.com/office/drawing/2014/main" id="{EF115DE2-275B-4252-C48D-9D4D180860DE}"/>
                </a:ext>
              </a:extLst>
            </p:cNvPr>
            <p:cNvSpPr/>
            <p:nvPr/>
          </p:nvSpPr>
          <p:spPr>
            <a:xfrm>
              <a:off x="5963336" y="3820835"/>
              <a:ext cx="333844" cy="194350"/>
            </a:xfrm>
            <a:custGeom>
              <a:avLst/>
              <a:gdLst>
                <a:gd name="connsiteX0" fmla="*/ 333845 w 333844"/>
                <a:gd name="connsiteY0" fmla="*/ 194351 h 194350"/>
                <a:gd name="connsiteX1" fmla="*/ 0 w 333844"/>
                <a:gd name="connsiteY1" fmla="*/ 0 h 1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44" h="194350">
                  <a:moveTo>
                    <a:pt x="333845" y="194351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149">
              <a:extLst>
                <a:ext uri="{FF2B5EF4-FFF2-40B4-BE49-F238E27FC236}">
                  <a16:creationId xmlns:a16="http://schemas.microsoft.com/office/drawing/2014/main" id="{BA3E9C1E-F2B0-3193-F05B-7D7C38E5EF90}"/>
                </a:ext>
              </a:extLst>
            </p:cNvPr>
            <p:cNvSpPr/>
            <p:nvPr/>
          </p:nvSpPr>
          <p:spPr>
            <a:xfrm>
              <a:off x="5894373" y="3394517"/>
              <a:ext cx="1567" cy="467069"/>
            </a:xfrm>
            <a:custGeom>
              <a:avLst/>
              <a:gdLst>
                <a:gd name="connsiteX0" fmla="*/ 0 w 1567"/>
                <a:gd name="connsiteY0" fmla="*/ 467069 h 467069"/>
                <a:gd name="connsiteX1" fmla="*/ 1567 w 1567"/>
                <a:gd name="connsiteY1" fmla="*/ 0 h 46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467069">
                  <a:moveTo>
                    <a:pt x="0" y="467069"/>
                  </a:moveTo>
                  <a:lnTo>
                    <a:pt x="1567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183">
              <a:extLst>
                <a:ext uri="{FF2B5EF4-FFF2-40B4-BE49-F238E27FC236}">
                  <a16:creationId xmlns:a16="http://schemas.microsoft.com/office/drawing/2014/main" id="{F73A2773-3F28-F53F-795C-E4635E4D6029}"/>
                </a:ext>
              </a:extLst>
            </p:cNvPr>
            <p:cNvSpPr/>
            <p:nvPr/>
          </p:nvSpPr>
          <p:spPr>
            <a:xfrm>
              <a:off x="5895940" y="3162550"/>
              <a:ext cx="404375" cy="231967"/>
            </a:xfrm>
            <a:custGeom>
              <a:avLst/>
              <a:gdLst>
                <a:gd name="connsiteX0" fmla="*/ 0 w 404375"/>
                <a:gd name="connsiteY0" fmla="*/ 231967 h 231967"/>
                <a:gd name="connsiteX1" fmla="*/ 404375 w 404375"/>
                <a:gd name="connsiteY1" fmla="*/ 0 h 23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1967">
                  <a:moveTo>
                    <a:pt x="0" y="231967"/>
                  </a:moveTo>
                  <a:lnTo>
                    <a:pt x="404375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184">
              <a:extLst>
                <a:ext uri="{FF2B5EF4-FFF2-40B4-BE49-F238E27FC236}">
                  <a16:creationId xmlns:a16="http://schemas.microsoft.com/office/drawing/2014/main" id="{D9F568EC-1CF1-EB63-5F72-87138693BCB9}"/>
                </a:ext>
              </a:extLst>
            </p:cNvPr>
            <p:cNvSpPr/>
            <p:nvPr/>
          </p:nvSpPr>
          <p:spPr>
            <a:xfrm>
              <a:off x="5964903" y="3244052"/>
              <a:ext cx="335411" cy="191216"/>
            </a:xfrm>
            <a:custGeom>
              <a:avLst/>
              <a:gdLst>
                <a:gd name="connsiteX0" fmla="*/ 0 w 335411"/>
                <a:gd name="connsiteY0" fmla="*/ 191216 h 191216"/>
                <a:gd name="connsiteX1" fmla="*/ 335412 w 335411"/>
                <a:gd name="connsiteY1" fmla="*/ 0 h 19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411" h="191216">
                  <a:moveTo>
                    <a:pt x="0" y="191216"/>
                  </a:moveTo>
                  <a:lnTo>
                    <a:pt x="335412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187">
              <a:extLst>
                <a:ext uri="{FF2B5EF4-FFF2-40B4-BE49-F238E27FC236}">
                  <a16:creationId xmlns:a16="http://schemas.microsoft.com/office/drawing/2014/main" id="{7FEC4F78-A569-B6D4-78B7-8E148145959B}"/>
                </a:ext>
              </a:extLst>
            </p:cNvPr>
            <p:cNvSpPr/>
            <p:nvPr/>
          </p:nvSpPr>
          <p:spPr>
            <a:xfrm>
              <a:off x="5739205" y="3303611"/>
              <a:ext cx="156734" cy="90906"/>
            </a:xfrm>
            <a:custGeom>
              <a:avLst/>
              <a:gdLst>
                <a:gd name="connsiteX0" fmla="*/ 156735 w 156734"/>
                <a:gd name="connsiteY0" fmla="*/ 90906 h 90906"/>
                <a:gd name="connsiteX1" fmla="*/ 0 w 156734"/>
                <a:gd name="connsiteY1" fmla="*/ 0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90906">
                  <a:moveTo>
                    <a:pt x="156735" y="90906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188">
              <a:extLst>
                <a:ext uri="{FF2B5EF4-FFF2-40B4-BE49-F238E27FC236}">
                  <a16:creationId xmlns:a16="http://schemas.microsoft.com/office/drawing/2014/main" id="{D6EC675C-18A5-174C-FE1C-EA9D50A7B664}"/>
                </a:ext>
              </a:extLst>
            </p:cNvPr>
            <p:cNvSpPr/>
            <p:nvPr/>
          </p:nvSpPr>
          <p:spPr>
            <a:xfrm>
              <a:off x="5582471" y="3212705"/>
              <a:ext cx="156734" cy="90906"/>
            </a:xfrm>
            <a:custGeom>
              <a:avLst/>
              <a:gdLst>
                <a:gd name="connsiteX0" fmla="*/ 156735 w 156734"/>
                <a:gd name="connsiteY0" fmla="*/ 90906 h 90906"/>
                <a:gd name="connsiteX1" fmla="*/ 0 w 156734"/>
                <a:gd name="connsiteY1" fmla="*/ 0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90906">
                  <a:moveTo>
                    <a:pt x="156735" y="90906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6189">
              <a:extLst>
                <a:ext uri="{FF2B5EF4-FFF2-40B4-BE49-F238E27FC236}">
                  <a16:creationId xmlns:a16="http://schemas.microsoft.com/office/drawing/2014/main" id="{C6465093-97E8-98DE-CD7A-709626BDCFCC}"/>
                </a:ext>
              </a:extLst>
            </p:cNvPr>
            <p:cNvSpPr/>
            <p:nvPr/>
          </p:nvSpPr>
          <p:spPr>
            <a:xfrm>
              <a:off x="5243924" y="3211138"/>
              <a:ext cx="156734" cy="90905"/>
            </a:xfrm>
            <a:custGeom>
              <a:avLst/>
              <a:gdLst>
                <a:gd name="connsiteX0" fmla="*/ 156735 w 156734"/>
                <a:gd name="connsiteY0" fmla="*/ 0 h 90905"/>
                <a:gd name="connsiteX1" fmla="*/ 0 w 156734"/>
                <a:gd name="connsiteY1" fmla="*/ 90906 h 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90905">
                  <a:moveTo>
                    <a:pt x="156735" y="0"/>
                  </a:moveTo>
                  <a:lnTo>
                    <a:pt x="0" y="90906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6190">
              <a:extLst>
                <a:ext uri="{FF2B5EF4-FFF2-40B4-BE49-F238E27FC236}">
                  <a16:creationId xmlns:a16="http://schemas.microsoft.com/office/drawing/2014/main" id="{10B5ED4B-7D7C-7F83-5D59-7844FEB72190}"/>
                </a:ext>
              </a:extLst>
            </p:cNvPr>
            <p:cNvSpPr/>
            <p:nvPr/>
          </p:nvSpPr>
          <p:spPr>
            <a:xfrm>
              <a:off x="5087190" y="3302044"/>
              <a:ext cx="156734" cy="89338"/>
            </a:xfrm>
            <a:custGeom>
              <a:avLst/>
              <a:gdLst>
                <a:gd name="connsiteX0" fmla="*/ 156735 w 156734"/>
                <a:gd name="connsiteY0" fmla="*/ 0 h 89338"/>
                <a:gd name="connsiteX1" fmla="*/ 0 w 156734"/>
                <a:gd name="connsiteY1" fmla="*/ 89339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89338">
                  <a:moveTo>
                    <a:pt x="156735" y="0"/>
                  </a:moveTo>
                  <a:lnTo>
                    <a:pt x="0" y="89339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6191">
              <a:extLst>
                <a:ext uri="{FF2B5EF4-FFF2-40B4-BE49-F238E27FC236}">
                  <a16:creationId xmlns:a16="http://schemas.microsoft.com/office/drawing/2014/main" id="{7C2BD8F5-D1E5-A460-D811-E247E24CC219}"/>
                </a:ext>
              </a:extLst>
            </p:cNvPr>
            <p:cNvSpPr/>
            <p:nvPr/>
          </p:nvSpPr>
          <p:spPr>
            <a:xfrm>
              <a:off x="5051141" y="3371007"/>
              <a:ext cx="1567" cy="186514"/>
            </a:xfrm>
            <a:custGeom>
              <a:avLst/>
              <a:gdLst>
                <a:gd name="connsiteX0" fmla="*/ 1567 w 1567"/>
                <a:gd name="connsiteY0" fmla="*/ 0 h 186514"/>
                <a:gd name="connsiteX1" fmla="*/ 0 w 1567"/>
                <a:gd name="connsiteY1" fmla="*/ 186514 h 18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6514">
                  <a:moveTo>
                    <a:pt x="1567" y="0"/>
                  </a:moveTo>
                  <a:lnTo>
                    <a:pt x="0" y="186514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6192">
              <a:extLst>
                <a:ext uri="{FF2B5EF4-FFF2-40B4-BE49-F238E27FC236}">
                  <a16:creationId xmlns:a16="http://schemas.microsoft.com/office/drawing/2014/main" id="{FE0AE9AA-ECB6-8E6D-34C5-1464F2AC1F8B}"/>
                </a:ext>
              </a:extLst>
            </p:cNvPr>
            <p:cNvSpPr/>
            <p:nvPr/>
          </p:nvSpPr>
          <p:spPr>
            <a:xfrm>
              <a:off x="5051141" y="3557521"/>
              <a:ext cx="15673" cy="184946"/>
            </a:xfrm>
            <a:custGeom>
              <a:avLst/>
              <a:gdLst>
                <a:gd name="connsiteX0" fmla="*/ 0 w 15673"/>
                <a:gd name="connsiteY0" fmla="*/ 0 h 184946"/>
                <a:gd name="connsiteX1" fmla="*/ 0 w 15673"/>
                <a:gd name="connsiteY1" fmla="*/ 184947 h 18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4946">
                  <a:moveTo>
                    <a:pt x="0" y="0"/>
                  </a:moveTo>
                  <a:lnTo>
                    <a:pt x="0" y="184947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6193">
              <a:extLst>
                <a:ext uri="{FF2B5EF4-FFF2-40B4-BE49-F238E27FC236}">
                  <a16:creationId xmlns:a16="http://schemas.microsoft.com/office/drawing/2014/main" id="{53D2306B-7DDB-F3D7-441D-B3DB6DBC073F}"/>
                </a:ext>
              </a:extLst>
            </p:cNvPr>
            <p:cNvSpPr/>
            <p:nvPr/>
          </p:nvSpPr>
          <p:spPr>
            <a:xfrm>
              <a:off x="5121671" y="3371007"/>
              <a:ext cx="15673" cy="186514"/>
            </a:xfrm>
            <a:custGeom>
              <a:avLst/>
              <a:gdLst>
                <a:gd name="connsiteX0" fmla="*/ 0 w 15673"/>
                <a:gd name="connsiteY0" fmla="*/ 0 h 186514"/>
                <a:gd name="connsiteX1" fmla="*/ 0 w 15673"/>
                <a:gd name="connsiteY1" fmla="*/ 186514 h 18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6514">
                  <a:moveTo>
                    <a:pt x="0" y="0"/>
                  </a:moveTo>
                  <a:lnTo>
                    <a:pt x="0" y="186514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6194">
              <a:extLst>
                <a:ext uri="{FF2B5EF4-FFF2-40B4-BE49-F238E27FC236}">
                  <a16:creationId xmlns:a16="http://schemas.microsoft.com/office/drawing/2014/main" id="{9C158BE5-0050-BE7E-EDFC-68D23DC6C726}"/>
                </a:ext>
              </a:extLst>
            </p:cNvPr>
            <p:cNvSpPr/>
            <p:nvPr/>
          </p:nvSpPr>
          <p:spPr>
            <a:xfrm>
              <a:off x="5120104" y="3557521"/>
              <a:ext cx="1567" cy="184946"/>
            </a:xfrm>
            <a:custGeom>
              <a:avLst/>
              <a:gdLst>
                <a:gd name="connsiteX0" fmla="*/ 1567 w 1567"/>
                <a:gd name="connsiteY0" fmla="*/ 0 h 184946"/>
                <a:gd name="connsiteX1" fmla="*/ 0 w 1567"/>
                <a:gd name="connsiteY1" fmla="*/ 184947 h 18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4946">
                  <a:moveTo>
                    <a:pt x="1567" y="0"/>
                  </a:moveTo>
                  <a:lnTo>
                    <a:pt x="0" y="184947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6195">
              <a:extLst>
                <a:ext uri="{FF2B5EF4-FFF2-40B4-BE49-F238E27FC236}">
                  <a16:creationId xmlns:a16="http://schemas.microsoft.com/office/drawing/2014/main" id="{08488AFD-FF3A-B8D8-DAE8-6162BF84A097}"/>
                </a:ext>
              </a:extLst>
            </p:cNvPr>
            <p:cNvSpPr/>
            <p:nvPr/>
          </p:nvSpPr>
          <p:spPr>
            <a:xfrm>
              <a:off x="4682814" y="3156281"/>
              <a:ext cx="404375" cy="235101"/>
            </a:xfrm>
            <a:custGeom>
              <a:avLst/>
              <a:gdLst>
                <a:gd name="connsiteX0" fmla="*/ 404375 w 404375"/>
                <a:gd name="connsiteY0" fmla="*/ 235102 h 235101"/>
                <a:gd name="connsiteX1" fmla="*/ 0 w 404375"/>
                <a:gd name="connsiteY1" fmla="*/ 0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5101">
                  <a:moveTo>
                    <a:pt x="404375" y="235102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6196">
              <a:extLst>
                <a:ext uri="{FF2B5EF4-FFF2-40B4-BE49-F238E27FC236}">
                  <a16:creationId xmlns:a16="http://schemas.microsoft.com/office/drawing/2014/main" id="{ECE1210E-73A4-9EB9-DC6B-D736FC7468BE}"/>
                </a:ext>
              </a:extLst>
            </p:cNvPr>
            <p:cNvSpPr/>
            <p:nvPr/>
          </p:nvSpPr>
          <p:spPr>
            <a:xfrm>
              <a:off x="4278439" y="3156281"/>
              <a:ext cx="404375" cy="231966"/>
            </a:xfrm>
            <a:custGeom>
              <a:avLst/>
              <a:gdLst>
                <a:gd name="connsiteX0" fmla="*/ 404375 w 404375"/>
                <a:gd name="connsiteY0" fmla="*/ 0 h 231966"/>
                <a:gd name="connsiteX1" fmla="*/ 0 w 404375"/>
                <a:gd name="connsiteY1" fmla="*/ 231967 h 23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1966">
                  <a:moveTo>
                    <a:pt x="404375" y="0"/>
                  </a:moveTo>
                  <a:lnTo>
                    <a:pt x="0" y="231967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6197">
              <a:extLst>
                <a:ext uri="{FF2B5EF4-FFF2-40B4-BE49-F238E27FC236}">
                  <a16:creationId xmlns:a16="http://schemas.microsoft.com/office/drawing/2014/main" id="{20F9B8D4-D526-2E55-132D-24F5A86144C5}"/>
                </a:ext>
              </a:extLst>
            </p:cNvPr>
            <p:cNvSpPr/>
            <p:nvPr/>
          </p:nvSpPr>
          <p:spPr>
            <a:xfrm>
              <a:off x="4312921" y="3237783"/>
              <a:ext cx="369893" cy="211591"/>
            </a:xfrm>
            <a:custGeom>
              <a:avLst/>
              <a:gdLst>
                <a:gd name="connsiteX0" fmla="*/ 369894 w 369893"/>
                <a:gd name="connsiteY0" fmla="*/ 0 h 211591"/>
                <a:gd name="connsiteX1" fmla="*/ 0 w 369893"/>
                <a:gd name="connsiteY1" fmla="*/ 211592 h 2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893" h="211591">
                  <a:moveTo>
                    <a:pt x="369894" y="0"/>
                  </a:moveTo>
                  <a:lnTo>
                    <a:pt x="0" y="211592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6198">
              <a:extLst>
                <a:ext uri="{FF2B5EF4-FFF2-40B4-BE49-F238E27FC236}">
                  <a16:creationId xmlns:a16="http://schemas.microsoft.com/office/drawing/2014/main" id="{ACE5C8BE-EC27-5D55-B123-F98474E77683}"/>
                </a:ext>
              </a:extLst>
            </p:cNvPr>
            <p:cNvSpPr/>
            <p:nvPr/>
          </p:nvSpPr>
          <p:spPr>
            <a:xfrm>
              <a:off x="3875631" y="3153146"/>
              <a:ext cx="402807" cy="235101"/>
            </a:xfrm>
            <a:custGeom>
              <a:avLst/>
              <a:gdLst>
                <a:gd name="connsiteX0" fmla="*/ 402808 w 402807"/>
                <a:gd name="connsiteY0" fmla="*/ 235102 h 235101"/>
                <a:gd name="connsiteX1" fmla="*/ 0 w 402807"/>
                <a:gd name="connsiteY1" fmla="*/ 0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7" h="235101">
                  <a:moveTo>
                    <a:pt x="402808" y="235102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6199">
              <a:extLst>
                <a:ext uri="{FF2B5EF4-FFF2-40B4-BE49-F238E27FC236}">
                  <a16:creationId xmlns:a16="http://schemas.microsoft.com/office/drawing/2014/main" id="{02E0CDFC-CE80-FD67-9415-6DE2121C8BDC}"/>
                </a:ext>
              </a:extLst>
            </p:cNvPr>
            <p:cNvSpPr/>
            <p:nvPr/>
          </p:nvSpPr>
          <p:spPr>
            <a:xfrm>
              <a:off x="3703223" y="3153146"/>
              <a:ext cx="172408" cy="98742"/>
            </a:xfrm>
            <a:custGeom>
              <a:avLst/>
              <a:gdLst>
                <a:gd name="connsiteX0" fmla="*/ 172408 w 172408"/>
                <a:gd name="connsiteY0" fmla="*/ 0 h 98742"/>
                <a:gd name="connsiteX1" fmla="*/ 0 w 172408"/>
                <a:gd name="connsiteY1" fmla="*/ 98743 h 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408" h="98742">
                  <a:moveTo>
                    <a:pt x="172408" y="0"/>
                  </a:moveTo>
                  <a:lnTo>
                    <a:pt x="0" y="98743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6200">
              <a:extLst>
                <a:ext uri="{FF2B5EF4-FFF2-40B4-BE49-F238E27FC236}">
                  <a16:creationId xmlns:a16="http://schemas.microsoft.com/office/drawing/2014/main" id="{62CCF24D-A3DD-4DD9-76F0-D2D00CD3AFE7}"/>
                </a:ext>
              </a:extLst>
            </p:cNvPr>
            <p:cNvSpPr/>
            <p:nvPr/>
          </p:nvSpPr>
          <p:spPr>
            <a:xfrm>
              <a:off x="3532383" y="3251889"/>
              <a:ext cx="170840" cy="98742"/>
            </a:xfrm>
            <a:custGeom>
              <a:avLst/>
              <a:gdLst>
                <a:gd name="connsiteX0" fmla="*/ 170841 w 170840"/>
                <a:gd name="connsiteY0" fmla="*/ 0 h 98742"/>
                <a:gd name="connsiteX1" fmla="*/ 0 w 170840"/>
                <a:gd name="connsiteY1" fmla="*/ 98743 h 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40" h="98742">
                  <a:moveTo>
                    <a:pt x="170841" y="0"/>
                  </a:moveTo>
                  <a:lnTo>
                    <a:pt x="0" y="98743"/>
                  </a:lnTo>
                </a:path>
              </a:pathLst>
            </a:custGeom>
            <a:noFill/>
            <a:ln w="31305" cap="flat">
              <a:solidFill>
                <a:srgbClr val="19191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6201">
              <a:extLst>
                <a:ext uri="{FF2B5EF4-FFF2-40B4-BE49-F238E27FC236}">
                  <a16:creationId xmlns:a16="http://schemas.microsoft.com/office/drawing/2014/main" id="{0937F273-9086-64BA-98F8-793F246CB867}"/>
                </a:ext>
              </a:extLst>
            </p:cNvPr>
            <p:cNvSpPr/>
            <p:nvPr/>
          </p:nvSpPr>
          <p:spPr>
            <a:xfrm>
              <a:off x="3910113" y="2990142"/>
              <a:ext cx="15673" cy="183379"/>
            </a:xfrm>
            <a:custGeom>
              <a:avLst/>
              <a:gdLst>
                <a:gd name="connsiteX0" fmla="*/ 0 w 15673"/>
                <a:gd name="connsiteY0" fmla="*/ 183379 h 183379"/>
                <a:gd name="connsiteX1" fmla="*/ 0 w 15673"/>
                <a:gd name="connsiteY1" fmla="*/ 0 h 18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3379">
                  <a:moveTo>
                    <a:pt x="0" y="183379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6202">
              <a:extLst>
                <a:ext uri="{FF2B5EF4-FFF2-40B4-BE49-F238E27FC236}">
                  <a16:creationId xmlns:a16="http://schemas.microsoft.com/office/drawing/2014/main" id="{D8D76AED-6109-5E2F-FB9F-472631D81BB5}"/>
                </a:ext>
              </a:extLst>
            </p:cNvPr>
            <p:cNvSpPr/>
            <p:nvPr/>
          </p:nvSpPr>
          <p:spPr>
            <a:xfrm>
              <a:off x="3910113" y="2806763"/>
              <a:ext cx="1567" cy="183379"/>
            </a:xfrm>
            <a:custGeom>
              <a:avLst/>
              <a:gdLst>
                <a:gd name="connsiteX0" fmla="*/ 0 w 1567"/>
                <a:gd name="connsiteY0" fmla="*/ 183379 h 183379"/>
                <a:gd name="connsiteX1" fmla="*/ 1567 w 1567"/>
                <a:gd name="connsiteY1" fmla="*/ 0 h 18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3379">
                  <a:moveTo>
                    <a:pt x="0" y="183379"/>
                  </a:moveTo>
                  <a:lnTo>
                    <a:pt x="1567" y="0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6203">
              <a:extLst>
                <a:ext uri="{FF2B5EF4-FFF2-40B4-BE49-F238E27FC236}">
                  <a16:creationId xmlns:a16="http://schemas.microsoft.com/office/drawing/2014/main" id="{0B19CC4B-FE8E-18F5-9508-4452F08C9EEA}"/>
                </a:ext>
              </a:extLst>
            </p:cNvPr>
            <p:cNvSpPr/>
            <p:nvPr/>
          </p:nvSpPr>
          <p:spPr>
            <a:xfrm>
              <a:off x="3839582" y="2990142"/>
              <a:ext cx="1567" cy="183379"/>
            </a:xfrm>
            <a:custGeom>
              <a:avLst/>
              <a:gdLst>
                <a:gd name="connsiteX0" fmla="*/ 0 w 1567"/>
                <a:gd name="connsiteY0" fmla="*/ 183379 h 183379"/>
                <a:gd name="connsiteX1" fmla="*/ 1567 w 1567"/>
                <a:gd name="connsiteY1" fmla="*/ 0 h 18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3379">
                  <a:moveTo>
                    <a:pt x="0" y="183379"/>
                  </a:moveTo>
                  <a:lnTo>
                    <a:pt x="1567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6204">
              <a:extLst>
                <a:ext uri="{FF2B5EF4-FFF2-40B4-BE49-F238E27FC236}">
                  <a16:creationId xmlns:a16="http://schemas.microsoft.com/office/drawing/2014/main" id="{69EAF3C3-386A-6F60-3B85-ACED11C609A4}"/>
                </a:ext>
              </a:extLst>
            </p:cNvPr>
            <p:cNvSpPr/>
            <p:nvPr/>
          </p:nvSpPr>
          <p:spPr>
            <a:xfrm>
              <a:off x="3841150" y="2805195"/>
              <a:ext cx="15673" cy="184946"/>
            </a:xfrm>
            <a:custGeom>
              <a:avLst/>
              <a:gdLst>
                <a:gd name="connsiteX0" fmla="*/ 0 w 15673"/>
                <a:gd name="connsiteY0" fmla="*/ 184947 h 184946"/>
                <a:gd name="connsiteX1" fmla="*/ 0 w 15673"/>
                <a:gd name="connsiteY1" fmla="*/ 0 h 18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4946">
                  <a:moveTo>
                    <a:pt x="0" y="184947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6205">
              <a:extLst>
                <a:ext uri="{FF2B5EF4-FFF2-40B4-BE49-F238E27FC236}">
                  <a16:creationId xmlns:a16="http://schemas.microsoft.com/office/drawing/2014/main" id="{94674237-3379-1CDF-1ACB-94CC6142D66F}"/>
                </a:ext>
              </a:extLst>
            </p:cNvPr>
            <p:cNvSpPr/>
            <p:nvPr/>
          </p:nvSpPr>
          <p:spPr>
            <a:xfrm>
              <a:off x="6300315" y="3162550"/>
              <a:ext cx="402807" cy="235101"/>
            </a:xfrm>
            <a:custGeom>
              <a:avLst/>
              <a:gdLst>
                <a:gd name="connsiteX0" fmla="*/ 0 w 402807"/>
                <a:gd name="connsiteY0" fmla="*/ 0 h 235101"/>
                <a:gd name="connsiteX1" fmla="*/ 402808 w 402807"/>
                <a:gd name="connsiteY1" fmla="*/ 235102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7" h="235101">
                  <a:moveTo>
                    <a:pt x="0" y="0"/>
                  </a:moveTo>
                  <a:lnTo>
                    <a:pt x="402808" y="235102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6206">
              <a:extLst>
                <a:ext uri="{FF2B5EF4-FFF2-40B4-BE49-F238E27FC236}">
                  <a16:creationId xmlns:a16="http://schemas.microsoft.com/office/drawing/2014/main" id="{3AA6A55D-96CC-8011-42B1-BAD5FFBE1500}"/>
                </a:ext>
              </a:extLst>
            </p:cNvPr>
            <p:cNvSpPr/>
            <p:nvPr/>
          </p:nvSpPr>
          <p:spPr>
            <a:xfrm>
              <a:off x="6681180" y="3841211"/>
              <a:ext cx="20375" cy="34481"/>
            </a:xfrm>
            <a:custGeom>
              <a:avLst/>
              <a:gdLst>
                <a:gd name="connsiteX0" fmla="*/ 20376 w 20375"/>
                <a:gd name="connsiteY0" fmla="*/ 0 h 34481"/>
                <a:gd name="connsiteX1" fmla="*/ 20376 w 20375"/>
                <a:gd name="connsiteY1" fmla="*/ 23510 h 34481"/>
                <a:gd name="connsiteX2" fmla="*/ 0 w 20375"/>
                <a:gd name="connsiteY2" fmla="*/ 34482 h 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75" h="34481">
                  <a:moveTo>
                    <a:pt x="20376" y="0"/>
                  </a:moveTo>
                  <a:lnTo>
                    <a:pt x="20376" y="23510"/>
                  </a:lnTo>
                  <a:lnTo>
                    <a:pt x="0" y="34482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6207">
              <a:extLst>
                <a:ext uri="{FF2B5EF4-FFF2-40B4-BE49-F238E27FC236}">
                  <a16:creationId xmlns:a16="http://schemas.microsoft.com/office/drawing/2014/main" id="{2E0943F4-CC38-2352-6299-C353EF972F54}"/>
                </a:ext>
              </a:extLst>
            </p:cNvPr>
            <p:cNvSpPr/>
            <p:nvPr/>
          </p:nvSpPr>
          <p:spPr>
            <a:xfrm>
              <a:off x="6276805" y="4084150"/>
              <a:ext cx="40751" cy="12538"/>
            </a:xfrm>
            <a:custGeom>
              <a:avLst/>
              <a:gdLst>
                <a:gd name="connsiteX0" fmla="*/ 40751 w 40751"/>
                <a:gd name="connsiteY0" fmla="*/ 0 h 12538"/>
                <a:gd name="connsiteX1" fmla="*/ 20376 w 40751"/>
                <a:gd name="connsiteY1" fmla="*/ 12539 h 12538"/>
                <a:gd name="connsiteX2" fmla="*/ 0 w 40751"/>
                <a:gd name="connsiteY2" fmla="*/ 0 h 1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51" h="12538">
                  <a:moveTo>
                    <a:pt x="40751" y="0"/>
                  </a:moveTo>
                  <a:lnTo>
                    <a:pt x="20376" y="12539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6208">
              <a:extLst>
                <a:ext uri="{FF2B5EF4-FFF2-40B4-BE49-F238E27FC236}">
                  <a16:creationId xmlns:a16="http://schemas.microsoft.com/office/drawing/2014/main" id="{3CFC7556-2DA9-F807-4F4B-001C805270D2}"/>
                </a:ext>
              </a:extLst>
            </p:cNvPr>
            <p:cNvSpPr/>
            <p:nvPr/>
          </p:nvSpPr>
          <p:spPr>
            <a:xfrm>
              <a:off x="5894373" y="3838076"/>
              <a:ext cx="18808" cy="34481"/>
            </a:xfrm>
            <a:custGeom>
              <a:avLst/>
              <a:gdLst>
                <a:gd name="connsiteX0" fmla="*/ 18808 w 18808"/>
                <a:gd name="connsiteY0" fmla="*/ 34482 h 34481"/>
                <a:gd name="connsiteX1" fmla="*/ 0 w 18808"/>
                <a:gd name="connsiteY1" fmla="*/ 23510 h 34481"/>
                <a:gd name="connsiteX2" fmla="*/ 0 w 18808"/>
                <a:gd name="connsiteY2" fmla="*/ 0 h 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08" h="34481">
                  <a:moveTo>
                    <a:pt x="18808" y="34482"/>
                  </a:moveTo>
                  <a:lnTo>
                    <a:pt x="0" y="23510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6209">
              <a:extLst>
                <a:ext uri="{FF2B5EF4-FFF2-40B4-BE49-F238E27FC236}">
                  <a16:creationId xmlns:a16="http://schemas.microsoft.com/office/drawing/2014/main" id="{0BDFF6F8-0E92-5312-B05A-14659B94D9EE}"/>
                </a:ext>
              </a:extLst>
            </p:cNvPr>
            <p:cNvSpPr/>
            <p:nvPr/>
          </p:nvSpPr>
          <p:spPr>
            <a:xfrm>
              <a:off x="6279940" y="3162550"/>
              <a:ext cx="40751" cy="10971"/>
            </a:xfrm>
            <a:custGeom>
              <a:avLst/>
              <a:gdLst>
                <a:gd name="connsiteX0" fmla="*/ 0 w 40751"/>
                <a:gd name="connsiteY0" fmla="*/ 10971 h 10971"/>
                <a:gd name="connsiteX1" fmla="*/ 20376 w 40751"/>
                <a:gd name="connsiteY1" fmla="*/ 0 h 10971"/>
                <a:gd name="connsiteX2" fmla="*/ 40751 w 40751"/>
                <a:gd name="connsiteY2" fmla="*/ 10971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51" h="10971">
                  <a:moveTo>
                    <a:pt x="0" y="10971"/>
                  </a:moveTo>
                  <a:lnTo>
                    <a:pt x="20376" y="0"/>
                  </a:lnTo>
                  <a:lnTo>
                    <a:pt x="40751" y="10971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6210">
              <a:extLst>
                <a:ext uri="{FF2B5EF4-FFF2-40B4-BE49-F238E27FC236}">
                  <a16:creationId xmlns:a16="http://schemas.microsoft.com/office/drawing/2014/main" id="{0E8B619B-1204-77CC-17B7-BDD1E4D3F2A3}"/>
                </a:ext>
              </a:extLst>
            </p:cNvPr>
            <p:cNvSpPr/>
            <p:nvPr/>
          </p:nvSpPr>
          <p:spPr>
            <a:xfrm>
              <a:off x="5066814" y="3380411"/>
              <a:ext cx="28212" cy="10971"/>
            </a:xfrm>
            <a:custGeom>
              <a:avLst/>
              <a:gdLst>
                <a:gd name="connsiteX0" fmla="*/ 28212 w 28212"/>
                <a:gd name="connsiteY0" fmla="*/ 6270 h 10971"/>
                <a:gd name="connsiteX1" fmla="*/ 20376 w 28212"/>
                <a:gd name="connsiteY1" fmla="*/ 10972 h 10971"/>
                <a:gd name="connsiteX2" fmla="*/ 0 w 28212"/>
                <a:gd name="connsiteY2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12" h="10971">
                  <a:moveTo>
                    <a:pt x="28212" y="6270"/>
                  </a:moveTo>
                  <a:lnTo>
                    <a:pt x="20376" y="10972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6211">
              <a:extLst>
                <a:ext uri="{FF2B5EF4-FFF2-40B4-BE49-F238E27FC236}">
                  <a16:creationId xmlns:a16="http://schemas.microsoft.com/office/drawing/2014/main" id="{1CA7EADF-63CB-97DF-0166-493DEEE91323}"/>
                </a:ext>
              </a:extLst>
            </p:cNvPr>
            <p:cNvSpPr/>
            <p:nvPr/>
          </p:nvSpPr>
          <p:spPr>
            <a:xfrm>
              <a:off x="4664006" y="3156281"/>
              <a:ext cx="39183" cy="12538"/>
            </a:xfrm>
            <a:custGeom>
              <a:avLst/>
              <a:gdLst>
                <a:gd name="connsiteX0" fmla="*/ 39184 w 39183"/>
                <a:gd name="connsiteY0" fmla="*/ 12539 h 12538"/>
                <a:gd name="connsiteX1" fmla="*/ 18808 w 39183"/>
                <a:gd name="connsiteY1" fmla="*/ 0 h 12538"/>
                <a:gd name="connsiteX2" fmla="*/ 0 w 39183"/>
                <a:gd name="connsiteY2" fmla="*/ 12539 h 1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83" h="12538">
                  <a:moveTo>
                    <a:pt x="39184" y="12539"/>
                  </a:moveTo>
                  <a:lnTo>
                    <a:pt x="18808" y="0"/>
                  </a:lnTo>
                  <a:lnTo>
                    <a:pt x="0" y="12539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6212">
              <a:extLst>
                <a:ext uri="{FF2B5EF4-FFF2-40B4-BE49-F238E27FC236}">
                  <a16:creationId xmlns:a16="http://schemas.microsoft.com/office/drawing/2014/main" id="{FD410E21-3343-0158-1BB1-D2B8EE6BD81E}"/>
                </a:ext>
              </a:extLst>
            </p:cNvPr>
            <p:cNvSpPr/>
            <p:nvPr/>
          </p:nvSpPr>
          <p:spPr>
            <a:xfrm>
              <a:off x="4258064" y="3377277"/>
              <a:ext cx="40750" cy="10971"/>
            </a:xfrm>
            <a:custGeom>
              <a:avLst/>
              <a:gdLst>
                <a:gd name="connsiteX0" fmla="*/ 40751 w 40750"/>
                <a:gd name="connsiteY0" fmla="*/ 0 h 10971"/>
                <a:gd name="connsiteX1" fmla="*/ 20375 w 40750"/>
                <a:gd name="connsiteY1" fmla="*/ 10971 h 10971"/>
                <a:gd name="connsiteX2" fmla="*/ 0 w 40750"/>
                <a:gd name="connsiteY2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50" h="10971">
                  <a:moveTo>
                    <a:pt x="40751" y="0"/>
                  </a:moveTo>
                  <a:lnTo>
                    <a:pt x="20375" y="10971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6213">
              <a:extLst>
                <a:ext uri="{FF2B5EF4-FFF2-40B4-BE49-F238E27FC236}">
                  <a16:creationId xmlns:a16="http://schemas.microsoft.com/office/drawing/2014/main" id="{1FCDBDAA-3BAB-198A-2679-F133501DAF1D}"/>
                </a:ext>
              </a:extLst>
            </p:cNvPr>
            <p:cNvSpPr/>
            <p:nvPr/>
          </p:nvSpPr>
          <p:spPr>
            <a:xfrm>
              <a:off x="3866227" y="3153146"/>
              <a:ext cx="29779" cy="12538"/>
            </a:xfrm>
            <a:custGeom>
              <a:avLst/>
              <a:gdLst>
                <a:gd name="connsiteX0" fmla="*/ 29780 w 29779"/>
                <a:gd name="connsiteY0" fmla="*/ 12539 h 12538"/>
                <a:gd name="connsiteX1" fmla="*/ 9404 w 29779"/>
                <a:gd name="connsiteY1" fmla="*/ 0 h 12538"/>
                <a:gd name="connsiteX2" fmla="*/ 0 w 29779"/>
                <a:gd name="connsiteY2" fmla="*/ 6270 h 1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79" h="12538">
                  <a:moveTo>
                    <a:pt x="29780" y="12539"/>
                  </a:moveTo>
                  <a:lnTo>
                    <a:pt x="9404" y="0"/>
                  </a:lnTo>
                  <a:lnTo>
                    <a:pt x="0" y="627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6214">
              <a:extLst>
                <a:ext uri="{FF2B5EF4-FFF2-40B4-BE49-F238E27FC236}">
                  <a16:creationId xmlns:a16="http://schemas.microsoft.com/office/drawing/2014/main" id="{81C75B35-CF0F-E3C4-F6A6-E12C586CE27E}"/>
                </a:ext>
              </a:extLst>
            </p:cNvPr>
            <p:cNvSpPr/>
            <p:nvPr/>
          </p:nvSpPr>
          <p:spPr>
            <a:xfrm>
              <a:off x="7464853" y="3298909"/>
              <a:ext cx="94040" cy="90906"/>
            </a:xfrm>
            <a:custGeom>
              <a:avLst/>
              <a:gdLst>
                <a:gd name="connsiteX0" fmla="*/ 9404 w 94040"/>
                <a:gd name="connsiteY0" fmla="*/ 79935 h 90906"/>
                <a:gd name="connsiteX1" fmla="*/ 39184 w 94040"/>
                <a:gd name="connsiteY1" fmla="*/ 50155 h 90906"/>
                <a:gd name="connsiteX2" fmla="*/ 0 w 94040"/>
                <a:gd name="connsiteY2" fmla="*/ 42318 h 90906"/>
                <a:gd name="connsiteX3" fmla="*/ 6269 w 94040"/>
                <a:gd name="connsiteY3" fmla="*/ 21943 h 90906"/>
                <a:gd name="connsiteX4" fmla="*/ 42319 w 94040"/>
                <a:gd name="connsiteY4" fmla="*/ 39184 h 90906"/>
                <a:gd name="connsiteX5" fmla="*/ 36049 w 94040"/>
                <a:gd name="connsiteY5" fmla="*/ 1567 h 90906"/>
                <a:gd name="connsiteX6" fmla="*/ 57992 w 94040"/>
                <a:gd name="connsiteY6" fmla="*/ 0 h 90906"/>
                <a:gd name="connsiteX7" fmla="*/ 51722 w 94040"/>
                <a:gd name="connsiteY7" fmla="*/ 39184 h 90906"/>
                <a:gd name="connsiteX8" fmla="*/ 87771 w 94040"/>
                <a:gd name="connsiteY8" fmla="*/ 21943 h 90906"/>
                <a:gd name="connsiteX9" fmla="*/ 94041 w 94040"/>
                <a:gd name="connsiteY9" fmla="*/ 42318 h 90906"/>
                <a:gd name="connsiteX10" fmla="*/ 54857 w 94040"/>
                <a:gd name="connsiteY10" fmla="*/ 48588 h 90906"/>
                <a:gd name="connsiteX11" fmla="*/ 83069 w 94040"/>
                <a:gd name="connsiteY11" fmla="*/ 78367 h 90906"/>
                <a:gd name="connsiteX12" fmla="*/ 65829 w 94040"/>
                <a:gd name="connsiteY12" fmla="*/ 90906 h 90906"/>
                <a:gd name="connsiteX13" fmla="*/ 47020 w 94040"/>
                <a:gd name="connsiteY13" fmla="*/ 54857 h 90906"/>
                <a:gd name="connsiteX14" fmla="*/ 26645 w 94040"/>
                <a:gd name="connsiteY14" fmla="*/ 90906 h 90906"/>
                <a:gd name="connsiteX15" fmla="*/ 9404 w 94040"/>
                <a:gd name="connsiteY15" fmla="*/ 79935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040" h="90906">
                  <a:moveTo>
                    <a:pt x="9404" y="79935"/>
                  </a:moveTo>
                  <a:lnTo>
                    <a:pt x="39184" y="50155"/>
                  </a:lnTo>
                  <a:lnTo>
                    <a:pt x="0" y="42318"/>
                  </a:lnTo>
                  <a:lnTo>
                    <a:pt x="6269" y="21943"/>
                  </a:lnTo>
                  <a:lnTo>
                    <a:pt x="42319" y="39184"/>
                  </a:lnTo>
                  <a:lnTo>
                    <a:pt x="36049" y="1567"/>
                  </a:lnTo>
                  <a:lnTo>
                    <a:pt x="57992" y="0"/>
                  </a:lnTo>
                  <a:lnTo>
                    <a:pt x="51722" y="39184"/>
                  </a:lnTo>
                  <a:lnTo>
                    <a:pt x="87771" y="21943"/>
                  </a:lnTo>
                  <a:lnTo>
                    <a:pt x="94041" y="42318"/>
                  </a:lnTo>
                  <a:lnTo>
                    <a:pt x="54857" y="48588"/>
                  </a:lnTo>
                  <a:lnTo>
                    <a:pt x="83069" y="78367"/>
                  </a:lnTo>
                  <a:lnTo>
                    <a:pt x="65829" y="90906"/>
                  </a:lnTo>
                  <a:lnTo>
                    <a:pt x="47020" y="54857"/>
                  </a:lnTo>
                  <a:lnTo>
                    <a:pt x="26645" y="90906"/>
                  </a:lnTo>
                  <a:lnTo>
                    <a:pt x="9404" y="79935"/>
                  </a:lnTo>
                </a:path>
              </a:pathLst>
            </a:custGeom>
            <a:solidFill>
              <a:srgbClr val="191919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6215">
              <a:extLst>
                <a:ext uri="{FF2B5EF4-FFF2-40B4-BE49-F238E27FC236}">
                  <a16:creationId xmlns:a16="http://schemas.microsoft.com/office/drawing/2014/main" id="{64B74472-A534-EF71-0DFF-532736061814}"/>
                </a:ext>
              </a:extLst>
            </p:cNvPr>
            <p:cNvSpPr/>
            <p:nvPr/>
          </p:nvSpPr>
          <p:spPr>
            <a:xfrm>
              <a:off x="7033833" y="3066942"/>
              <a:ext cx="150465" cy="197485"/>
            </a:xfrm>
            <a:custGeom>
              <a:avLst/>
              <a:gdLst>
                <a:gd name="connsiteX0" fmla="*/ 31347 w 150465"/>
                <a:gd name="connsiteY0" fmla="*/ 0 h 197485"/>
                <a:gd name="connsiteX1" fmla="*/ 95608 w 150465"/>
                <a:gd name="connsiteY1" fmla="*/ 105012 h 197485"/>
                <a:gd name="connsiteX2" fmla="*/ 112849 w 150465"/>
                <a:gd name="connsiteY2" fmla="*/ 133224 h 197485"/>
                <a:gd name="connsiteX3" fmla="*/ 123820 w 150465"/>
                <a:gd name="connsiteY3" fmla="*/ 153600 h 197485"/>
                <a:gd name="connsiteX4" fmla="*/ 123820 w 150465"/>
                <a:gd name="connsiteY4" fmla="*/ 0 h 197485"/>
                <a:gd name="connsiteX5" fmla="*/ 150465 w 150465"/>
                <a:gd name="connsiteY5" fmla="*/ 0 h 197485"/>
                <a:gd name="connsiteX6" fmla="*/ 150465 w 150465"/>
                <a:gd name="connsiteY6" fmla="*/ 197486 h 197485"/>
                <a:gd name="connsiteX7" fmla="*/ 122253 w 150465"/>
                <a:gd name="connsiteY7" fmla="*/ 197486 h 197485"/>
                <a:gd name="connsiteX8" fmla="*/ 53290 w 150465"/>
                <a:gd name="connsiteY8" fmla="*/ 83069 h 197485"/>
                <a:gd name="connsiteX9" fmla="*/ 36049 w 150465"/>
                <a:gd name="connsiteY9" fmla="*/ 53290 h 197485"/>
                <a:gd name="connsiteX10" fmla="*/ 25078 w 150465"/>
                <a:gd name="connsiteY10" fmla="*/ 34482 h 197485"/>
                <a:gd name="connsiteX11" fmla="*/ 25078 w 150465"/>
                <a:gd name="connsiteY11" fmla="*/ 197486 h 197485"/>
                <a:gd name="connsiteX12" fmla="*/ 0 w 150465"/>
                <a:gd name="connsiteY12" fmla="*/ 197486 h 197485"/>
                <a:gd name="connsiteX13" fmla="*/ 0 w 150465"/>
                <a:gd name="connsiteY13" fmla="*/ 0 h 197485"/>
                <a:gd name="connsiteX14" fmla="*/ 31347 w 150465"/>
                <a:gd name="connsiteY14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465" h="197485">
                  <a:moveTo>
                    <a:pt x="31347" y="0"/>
                  </a:moveTo>
                  <a:lnTo>
                    <a:pt x="95608" y="105012"/>
                  </a:lnTo>
                  <a:cubicBezTo>
                    <a:pt x="99793" y="111282"/>
                    <a:pt x="105529" y="120686"/>
                    <a:pt x="112849" y="133224"/>
                  </a:cubicBezTo>
                  <a:cubicBezTo>
                    <a:pt x="120169" y="145763"/>
                    <a:pt x="123820" y="152550"/>
                    <a:pt x="123820" y="153600"/>
                  </a:cubicBezTo>
                  <a:lnTo>
                    <a:pt x="123820" y="0"/>
                  </a:lnTo>
                  <a:lnTo>
                    <a:pt x="150465" y="0"/>
                  </a:lnTo>
                  <a:lnTo>
                    <a:pt x="150465" y="197486"/>
                  </a:lnTo>
                  <a:lnTo>
                    <a:pt x="122253" y="197486"/>
                  </a:lnTo>
                  <a:lnTo>
                    <a:pt x="53290" y="83069"/>
                  </a:lnTo>
                  <a:cubicBezTo>
                    <a:pt x="48071" y="73665"/>
                    <a:pt x="42318" y="63744"/>
                    <a:pt x="36049" y="53290"/>
                  </a:cubicBezTo>
                  <a:cubicBezTo>
                    <a:pt x="30830" y="43886"/>
                    <a:pt x="27162" y="37616"/>
                    <a:pt x="25078" y="34482"/>
                  </a:cubicBezTo>
                  <a:lnTo>
                    <a:pt x="25078" y="197486"/>
                  </a:lnTo>
                  <a:lnTo>
                    <a:pt x="0" y="197486"/>
                  </a:lnTo>
                  <a:lnTo>
                    <a:pt x="0" y="0"/>
                  </a:lnTo>
                  <a:lnTo>
                    <a:pt x="31347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6216">
              <a:extLst>
                <a:ext uri="{FF2B5EF4-FFF2-40B4-BE49-F238E27FC236}">
                  <a16:creationId xmlns:a16="http://schemas.microsoft.com/office/drawing/2014/main" id="{CD8DE36E-4A92-CF27-8470-E2C58ECC0FB4}"/>
                </a:ext>
              </a:extLst>
            </p:cNvPr>
            <p:cNvSpPr/>
            <p:nvPr/>
          </p:nvSpPr>
          <p:spPr>
            <a:xfrm>
              <a:off x="7030698" y="2847514"/>
              <a:ext cx="155167" cy="199052"/>
            </a:xfrm>
            <a:custGeom>
              <a:avLst/>
              <a:gdLst>
                <a:gd name="connsiteX0" fmla="*/ 0 w 155167"/>
                <a:gd name="connsiteY0" fmla="*/ 0 h 199052"/>
                <a:gd name="connsiteX1" fmla="*/ 26645 w 155167"/>
                <a:gd name="connsiteY1" fmla="*/ 0 h 199052"/>
                <a:gd name="connsiteX2" fmla="*/ 26645 w 155167"/>
                <a:gd name="connsiteY2" fmla="*/ 84637 h 199052"/>
                <a:gd name="connsiteX3" fmla="*/ 128522 w 155167"/>
                <a:gd name="connsiteY3" fmla="*/ 84637 h 199052"/>
                <a:gd name="connsiteX4" fmla="*/ 128522 w 155167"/>
                <a:gd name="connsiteY4" fmla="*/ 0 h 199052"/>
                <a:gd name="connsiteX5" fmla="*/ 155167 w 155167"/>
                <a:gd name="connsiteY5" fmla="*/ 0 h 199052"/>
                <a:gd name="connsiteX6" fmla="*/ 155167 w 155167"/>
                <a:gd name="connsiteY6" fmla="*/ 199053 h 199052"/>
                <a:gd name="connsiteX7" fmla="*/ 128522 w 155167"/>
                <a:gd name="connsiteY7" fmla="*/ 199053 h 199052"/>
                <a:gd name="connsiteX8" fmla="*/ 128522 w 155167"/>
                <a:gd name="connsiteY8" fmla="*/ 108147 h 199052"/>
                <a:gd name="connsiteX9" fmla="*/ 26645 w 155167"/>
                <a:gd name="connsiteY9" fmla="*/ 108147 h 199052"/>
                <a:gd name="connsiteX10" fmla="*/ 26645 w 155167"/>
                <a:gd name="connsiteY10" fmla="*/ 199053 h 199052"/>
                <a:gd name="connsiteX11" fmla="*/ 0 w 155167"/>
                <a:gd name="connsiteY11" fmla="*/ 199053 h 199052"/>
                <a:gd name="connsiteX12" fmla="*/ 0 w 155167"/>
                <a:gd name="connsiteY12" fmla="*/ 0 h 1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167" h="199052">
                  <a:moveTo>
                    <a:pt x="0" y="0"/>
                  </a:moveTo>
                  <a:lnTo>
                    <a:pt x="26645" y="0"/>
                  </a:lnTo>
                  <a:lnTo>
                    <a:pt x="26645" y="84637"/>
                  </a:lnTo>
                  <a:lnTo>
                    <a:pt x="128522" y="84637"/>
                  </a:lnTo>
                  <a:lnTo>
                    <a:pt x="128522" y="0"/>
                  </a:lnTo>
                  <a:lnTo>
                    <a:pt x="155167" y="0"/>
                  </a:lnTo>
                  <a:lnTo>
                    <a:pt x="155167" y="199053"/>
                  </a:lnTo>
                  <a:lnTo>
                    <a:pt x="128522" y="199053"/>
                  </a:lnTo>
                  <a:lnTo>
                    <a:pt x="128522" y="108147"/>
                  </a:lnTo>
                  <a:lnTo>
                    <a:pt x="26645" y="108147"/>
                  </a:lnTo>
                  <a:lnTo>
                    <a:pt x="26645" y="199053"/>
                  </a:lnTo>
                  <a:lnTo>
                    <a:pt x="0" y="199053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6217">
              <a:extLst>
                <a:ext uri="{FF2B5EF4-FFF2-40B4-BE49-F238E27FC236}">
                  <a16:creationId xmlns:a16="http://schemas.microsoft.com/office/drawing/2014/main" id="{D13E4FEE-2DC5-1B8D-39A2-4397D04E9AEC}"/>
                </a:ext>
              </a:extLst>
            </p:cNvPr>
            <p:cNvSpPr/>
            <p:nvPr/>
          </p:nvSpPr>
          <p:spPr>
            <a:xfrm>
              <a:off x="5416332" y="3060673"/>
              <a:ext cx="150465" cy="197485"/>
            </a:xfrm>
            <a:custGeom>
              <a:avLst/>
              <a:gdLst>
                <a:gd name="connsiteX0" fmla="*/ 31347 w 150465"/>
                <a:gd name="connsiteY0" fmla="*/ 0 h 197485"/>
                <a:gd name="connsiteX1" fmla="*/ 97175 w 150465"/>
                <a:gd name="connsiteY1" fmla="*/ 105012 h 197485"/>
                <a:gd name="connsiteX2" fmla="*/ 112849 w 150465"/>
                <a:gd name="connsiteY2" fmla="*/ 133224 h 197485"/>
                <a:gd name="connsiteX3" fmla="*/ 123820 w 150465"/>
                <a:gd name="connsiteY3" fmla="*/ 153600 h 197485"/>
                <a:gd name="connsiteX4" fmla="*/ 123820 w 150465"/>
                <a:gd name="connsiteY4" fmla="*/ 0 h 197485"/>
                <a:gd name="connsiteX5" fmla="*/ 150465 w 150465"/>
                <a:gd name="connsiteY5" fmla="*/ 0 h 197485"/>
                <a:gd name="connsiteX6" fmla="*/ 150465 w 150465"/>
                <a:gd name="connsiteY6" fmla="*/ 197486 h 197485"/>
                <a:gd name="connsiteX7" fmla="*/ 123820 w 150465"/>
                <a:gd name="connsiteY7" fmla="*/ 197486 h 197485"/>
                <a:gd name="connsiteX8" fmla="*/ 53290 w 150465"/>
                <a:gd name="connsiteY8" fmla="*/ 83069 h 197485"/>
                <a:gd name="connsiteX9" fmla="*/ 37616 w 150465"/>
                <a:gd name="connsiteY9" fmla="*/ 54857 h 197485"/>
                <a:gd name="connsiteX10" fmla="*/ 26645 w 150465"/>
                <a:gd name="connsiteY10" fmla="*/ 34482 h 197485"/>
                <a:gd name="connsiteX11" fmla="*/ 26645 w 150465"/>
                <a:gd name="connsiteY11" fmla="*/ 197486 h 197485"/>
                <a:gd name="connsiteX12" fmla="*/ 0 w 150465"/>
                <a:gd name="connsiteY12" fmla="*/ 197486 h 197485"/>
                <a:gd name="connsiteX13" fmla="*/ 0 w 150465"/>
                <a:gd name="connsiteY13" fmla="*/ 0 h 197485"/>
                <a:gd name="connsiteX14" fmla="*/ 31347 w 150465"/>
                <a:gd name="connsiteY14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465" h="197485">
                  <a:moveTo>
                    <a:pt x="31347" y="0"/>
                  </a:moveTo>
                  <a:lnTo>
                    <a:pt x="97175" y="105012"/>
                  </a:lnTo>
                  <a:cubicBezTo>
                    <a:pt x="101360" y="111282"/>
                    <a:pt x="106580" y="120686"/>
                    <a:pt x="112849" y="133224"/>
                  </a:cubicBezTo>
                  <a:cubicBezTo>
                    <a:pt x="120168" y="145763"/>
                    <a:pt x="123820" y="152550"/>
                    <a:pt x="123820" y="153600"/>
                  </a:cubicBezTo>
                  <a:lnTo>
                    <a:pt x="123820" y="0"/>
                  </a:lnTo>
                  <a:lnTo>
                    <a:pt x="150465" y="0"/>
                  </a:lnTo>
                  <a:lnTo>
                    <a:pt x="150465" y="197486"/>
                  </a:lnTo>
                  <a:lnTo>
                    <a:pt x="123820" y="197486"/>
                  </a:lnTo>
                  <a:lnTo>
                    <a:pt x="53290" y="83069"/>
                  </a:lnTo>
                  <a:cubicBezTo>
                    <a:pt x="48071" y="74715"/>
                    <a:pt x="42836" y="65311"/>
                    <a:pt x="37616" y="54857"/>
                  </a:cubicBezTo>
                  <a:cubicBezTo>
                    <a:pt x="31347" y="44403"/>
                    <a:pt x="27695" y="37616"/>
                    <a:pt x="26645" y="34482"/>
                  </a:cubicBezTo>
                  <a:lnTo>
                    <a:pt x="26645" y="197486"/>
                  </a:lnTo>
                  <a:lnTo>
                    <a:pt x="0" y="197486"/>
                  </a:lnTo>
                  <a:lnTo>
                    <a:pt x="0" y="0"/>
                  </a:lnTo>
                  <a:lnTo>
                    <a:pt x="31347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6218">
              <a:extLst>
                <a:ext uri="{FF2B5EF4-FFF2-40B4-BE49-F238E27FC236}">
                  <a16:creationId xmlns:a16="http://schemas.microsoft.com/office/drawing/2014/main" id="{F1C6E2FD-9CB7-A3D2-C272-A46AD62BD2F9}"/>
                </a:ext>
              </a:extLst>
            </p:cNvPr>
            <p:cNvSpPr/>
            <p:nvPr/>
          </p:nvSpPr>
          <p:spPr>
            <a:xfrm>
              <a:off x="5414765" y="2842812"/>
              <a:ext cx="155167" cy="197485"/>
            </a:xfrm>
            <a:custGeom>
              <a:avLst/>
              <a:gdLst>
                <a:gd name="connsiteX0" fmla="*/ 0 w 155167"/>
                <a:gd name="connsiteY0" fmla="*/ 0 h 197485"/>
                <a:gd name="connsiteX1" fmla="*/ 26645 w 155167"/>
                <a:gd name="connsiteY1" fmla="*/ 0 h 197485"/>
                <a:gd name="connsiteX2" fmla="*/ 26645 w 155167"/>
                <a:gd name="connsiteY2" fmla="*/ 84637 h 197485"/>
                <a:gd name="connsiteX3" fmla="*/ 128522 w 155167"/>
                <a:gd name="connsiteY3" fmla="*/ 84637 h 197485"/>
                <a:gd name="connsiteX4" fmla="*/ 128522 w 155167"/>
                <a:gd name="connsiteY4" fmla="*/ 0 h 197485"/>
                <a:gd name="connsiteX5" fmla="*/ 155167 w 155167"/>
                <a:gd name="connsiteY5" fmla="*/ 0 h 197485"/>
                <a:gd name="connsiteX6" fmla="*/ 155167 w 155167"/>
                <a:gd name="connsiteY6" fmla="*/ 197486 h 197485"/>
                <a:gd name="connsiteX7" fmla="*/ 128522 w 155167"/>
                <a:gd name="connsiteY7" fmla="*/ 197486 h 197485"/>
                <a:gd name="connsiteX8" fmla="*/ 128522 w 155167"/>
                <a:gd name="connsiteY8" fmla="*/ 106580 h 197485"/>
                <a:gd name="connsiteX9" fmla="*/ 26645 w 155167"/>
                <a:gd name="connsiteY9" fmla="*/ 106580 h 197485"/>
                <a:gd name="connsiteX10" fmla="*/ 26645 w 155167"/>
                <a:gd name="connsiteY10" fmla="*/ 197486 h 197485"/>
                <a:gd name="connsiteX11" fmla="*/ 0 w 155167"/>
                <a:gd name="connsiteY11" fmla="*/ 197486 h 197485"/>
                <a:gd name="connsiteX12" fmla="*/ 0 w 155167"/>
                <a:gd name="connsiteY12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167" h="197485">
                  <a:moveTo>
                    <a:pt x="0" y="0"/>
                  </a:moveTo>
                  <a:lnTo>
                    <a:pt x="26645" y="0"/>
                  </a:lnTo>
                  <a:lnTo>
                    <a:pt x="26645" y="84637"/>
                  </a:lnTo>
                  <a:lnTo>
                    <a:pt x="128522" y="84637"/>
                  </a:lnTo>
                  <a:lnTo>
                    <a:pt x="128522" y="0"/>
                  </a:lnTo>
                  <a:lnTo>
                    <a:pt x="155167" y="0"/>
                  </a:lnTo>
                  <a:lnTo>
                    <a:pt x="155167" y="197486"/>
                  </a:lnTo>
                  <a:lnTo>
                    <a:pt x="128522" y="197486"/>
                  </a:lnTo>
                  <a:lnTo>
                    <a:pt x="128522" y="106580"/>
                  </a:lnTo>
                  <a:lnTo>
                    <a:pt x="26645" y="106580"/>
                  </a:lnTo>
                  <a:lnTo>
                    <a:pt x="26645" y="197486"/>
                  </a:lnTo>
                  <a:lnTo>
                    <a:pt x="0" y="197486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6219">
              <a:extLst>
                <a:ext uri="{FF2B5EF4-FFF2-40B4-BE49-F238E27FC236}">
                  <a16:creationId xmlns:a16="http://schemas.microsoft.com/office/drawing/2014/main" id="{385E73A6-C84B-D1E5-1256-F59964A65759}"/>
                </a:ext>
              </a:extLst>
            </p:cNvPr>
            <p:cNvSpPr/>
            <p:nvPr/>
          </p:nvSpPr>
          <p:spPr>
            <a:xfrm>
              <a:off x="4994716" y="3758142"/>
              <a:ext cx="181812" cy="203754"/>
            </a:xfrm>
            <a:custGeom>
              <a:avLst/>
              <a:gdLst>
                <a:gd name="connsiteX0" fmla="*/ 0 w 181812"/>
                <a:gd name="connsiteY0" fmla="*/ 100310 h 203754"/>
                <a:gd name="connsiteX1" fmla="*/ 23510 w 181812"/>
                <a:gd name="connsiteY1" fmla="*/ 26645 h 203754"/>
                <a:gd name="connsiteX2" fmla="*/ 90906 w 181812"/>
                <a:gd name="connsiteY2" fmla="*/ 0 h 203754"/>
                <a:gd name="connsiteX3" fmla="*/ 158302 w 181812"/>
                <a:gd name="connsiteY3" fmla="*/ 26645 h 203754"/>
                <a:gd name="connsiteX4" fmla="*/ 181812 w 181812"/>
                <a:gd name="connsiteY4" fmla="*/ 100310 h 203754"/>
                <a:gd name="connsiteX5" fmla="*/ 158302 w 181812"/>
                <a:gd name="connsiteY5" fmla="*/ 175543 h 203754"/>
                <a:gd name="connsiteX6" fmla="*/ 90906 w 181812"/>
                <a:gd name="connsiteY6" fmla="*/ 203755 h 203754"/>
                <a:gd name="connsiteX7" fmla="*/ 23510 w 181812"/>
                <a:gd name="connsiteY7" fmla="*/ 175543 h 203754"/>
                <a:gd name="connsiteX8" fmla="*/ 0 w 181812"/>
                <a:gd name="connsiteY8" fmla="*/ 100310 h 203754"/>
                <a:gd name="connsiteX9" fmla="*/ 90906 w 181812"/>
                <a:gd name="connsiteY9" fmla="*/ 181812 h 203754"/>
                <a:gd name="connsiteX10" fmla="*/ 136359 w 181812"/>
                <a:gd name="connsiteY10" fmla="*/ 161437 h 203754"/>
                <a:gd name="connsiteX11" fmla="*/ 153600 w 181812"/>
                <a:gd name="connsiteY11" fmla="*/ 100310 h 203754"/>
                <a:gd name="connsiteX12" fmla="*/ 136359 w 181812"/>
                <a:gd name="connsiteY12" fmla="*/ 42318 h 203754"/>
                <a:gd name="connsiteX13" fmla="*/ 90906 w 181812"/>
                <a:gd name="connsiteY13" fmla="*/ 21943 h 203754"/>
                <a:gd name="connsiteX14" fmla="*/ 43886 w 181812"/>
                <a:gd name="connsiteY14" fmla="*/ 42318 h 203754"/>
                <a:gd name="connsiteX15" fmla="*/ 28212 w 181812"/>
                <a:gd name="connsiteY15" fmla="*/ 100310 h 203754"/>
                <a:gd name="connsiteX16" fmla="*/ 43886 w 181812"/>
                <a:gd name="connsiteY16" fmla="*/ 161437 h 203754"/>
                <a:gd name="connsiteX17" fmla="*/ 90906 w 181812"/>
                <a:gd name="connsiteY17" fmla="*/ 181812 h 2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812" h="203754">
                  <a:moveTo>
                    <a:pt x="0" y="100310"/>
                  </a:moveTo>
                  <a:cubicBezTo>
                    <a:pt x="0" y="68963"/>
                    <a:pt x="7837" y="44403"/>
                    <a:pt x="23510" y="26645"/>
                  </a:cubicBezTo>
                  <a:cubicBezTo>
                    <a:pt x="39184" y="8887"/>
                    <a:pt x="61644" y="0"/>
                    <a:pt x="90906" y="0"/>
                  </a:cubicBezTo>
                  <a:cubicBezTo>
                    <a:pt x="120168" y="0"/>
                    <a:pt x="142628" y="8887"/>
                    <a:pt x="158302" y="26645"/>
                  </a:cubicBezTo>
                  <a:cubicBezTo>
                    <a:pt x="173975" y="44403"/>
                    <a:pt x="181812" y="68963"/>
                    <a:pt x="181812" y="100310"/>
                  </a:cubicBezTo>
                  <a:cubicBezTo>
                    <a:pt x="181812" y="132707"/>
                    <a:pt x="173975" y="157785"/>
                    <a:pt x="158302" y="175543"/>
                  </a:cubicBezTo>
                  <a:cubicBezTo>
                    <a:pt x="141578" y="194351"/>
                    <a:pt x="119118" y="203755"/>
                    <a:pt x="90906" y="203755"/>
                  </a:cubicBezTo>
                  <a:cubicBezTo>
                    <a:pt x="61644" y="203755"/>
                    <a:pt x="39184" y="194351"/>
                    <a:pt x="23510" y="175543"/>
                  </a:cubicBezTo>
                  <a:cubicBezTo>
                    <a:pt x="7837" y="157785"/>
                    <a:pt x="0" y="132707"/>
                    <a:pt x="0" y="100310"/>
                  </a:cubicBezTo>
                  <a:moveTo>
                    <a:pt x="90906" y="181812"/>
                  </a:moveTo>
                  <a:cubicBezTo>
                    <a:pt x="110764" y="181812"/>
                    <a:pt x="125905" y="175026"/>
                    <a:pt x="136359" y="161437"/>
                  </a:cubicBezTo>
                  <a:cubicBezTo>
                    <a:pt x="147848" y="147848"/>
                    <a:pt x="153600" y="127472"/>
                    <a:pt x="153600" y="100310"/>
                  </a:cubicBezTo>
                  <a:cubicBezTo>
                    <a:pt x="153600" y="74183"/>
                    <a:pt x="147848" y="54857"/>
                    <a:pt x="136359" y="42318"/>
                  </a:cubicBezTo>
                  <a:cubicBezTo>
                    <a:pt x="125905" y="28729"/>
                    <a:pt x="110764" y="21943"/>
                    <a:pt x="90906" y="21943"/>
                  </a:cubicBezTo>
                  <a:cubicBezTo>
                    <a:pt x="70013" y="21943"/>
                    <a:pt x="54340" y="28729"/>
                    <a:pt x="43886" y="42318"/>
                  </a:cubicBezTo>
                  <a:cubicBezTo>
                    <a:pt x="33431" y="54857"/>
                    <a:pt x="28212" y="74183"/>
                    <a:pt x="28212" y="100310"/>
                  </a:cubicBezTo>
                  <a:cubicBezTo>
                    <a:pt x="28212" y="127472"/>
                    <a:pt x="33431" y="147848"/>
                    <a:pt x="43886" y="161437"/>
                  </a:cubicBezTo>
                  <a:cubicBezTo>
                    <a:pt x="54340" y="175026"/>
                    <a:pt x="70013" y="181812"/>
                    <a:pt x="90906" y="181812"/>
                  </a:cubicBezTo>
                </a:path>
              </a:pathLst>
            </a:custGeom>
            <a:solidFill>
              <a:srgbClr val="FF0000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6220">
              <a:extLst>
                <a:ext uri="{FF2B5EF4-FFF2-40B4-BE49-F238E27FC236}">
                  <a16:creationId xmlns:a16="http://schemas.microsoft.com/office/drawing/2014/main" id="{831B8E0C-8B10-7117-9AFE-A5F5A6EE20E8}"/>
                </a:ext>
              </a:extLst>
            </p:cNvPr>
            <p:cNvSpPr/>
            <p:nvPr/>
          </p:nvSpPr>
          <p:spPr>
            <a:xfrm>
              <a:off x="3422669" y="3284803"/>
              <a:ext cx="94040" cy="90906"/>
            </a:xfrm>
            <a:custGeom>
              <a:avLst/>
              <a:gdLst>
                <a:gd name="connsiteX0" fmla="*/ 9404 w 94040"/>
                <a:gd name="connsiteY0" fmla="*/ 78367 h 90906"/>
                <a:gd name="connsiteX1" fmla="*/ 39184 w 94040"/>
                <a:gd name="connsiteY1" fmla="*/ 48588 h 90906"/>
                <a:gd name="connsiteX2" fmla="*/ 0 w 94040"/>
                <a:gd name="connsiteY2" fmla="*/ 40751 h 90906"/>
                <a:gd name="connsiteX3" fmla="*/ 6269 w 94040"/>
                <a:gd name="connsiteY3" fmla="*/ 21943 h 90906"/>
                <a:gd name="connsiteX4" fmla="*/ 42318 w 94040"/>
                <a:gd name="connsiteY4" fmla="*/ 39184 h 90906"/>
                <a:gd name="connsiteX5" fmla="*/ 37616 w 94040"/>
                <a:gd name="connsiteY5" fmla="*/ 0 h 90906"/>
                <a:gd name="connsiteX6" fmla="*/ 57992 w 94040"/>
                <a:gd name="connsiteY6" fmla="*/ 0 h 90906"/>
                <a:gd name="connsiteX7" fmla="*/ 51722 w 94040"/>
                <a:gd name="connsiteY7" fmla="*/ 39184 h 90906"/>
                <a:gd name="connsiteX8" fmla="*/ 87771 w 94040"/>
                <a:gd name="connsiteY8" fmla="*/ 21943 h 90906"/>
                <a:gd name="connsiteX9" fmla="*/ 94041 w 94040"/>
                <a:gd name="connsiteY9" fmla="*/ 40751 h 90906"/>
                <a:gd name="connsiteX10" fmla="*/ 54857 w 94040"/>
                <a:gd name="connsiteY10" fmla="*/ 48588 h 90906"/>
                <a:gd name="connsiteX11" fmla="*/ 83069 w 94040"/>
                <a:gd name="connsiteY11" fmla="*/ 78367 h 90906"/>
                <a:gd name="connsiteX12" fmla="*/ 65829 w 94040"/>
                <a:gd name="connsiteY12" fmla="*/ 90906 h 90906"/>
                <a:gd name="connsiteX13" fmla="*/ 47020 w 94040"/>
                <a:gd name="connsiteY13" fmla="*/ 53290 h 90906"/>
                <a:gd name="connsiteX14" fmla="*/ 26645 w 94040"/>
                <a:gd name="connsiteY14" fmla="*/ 90906 h 90906"/>
                <a:gd name="connsiteX15" fmla="*/ 9404 w 94040"/>
                <a:gd name="connsiteY15" fmla="*/ 78367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040" h="90906">
                  <a:moveTo>
                    <a:pt x="9404" y="78367"/>
                  </a:moveTo>
                  <a:lnTo>
                    <a:pt x="39184" y="48588"/>
                  </a:lnTo>
                  <a:lnTo>
                    <a:pt x="0" y="40751"/>
                  </a:lnTo>
                  <a:lnTo>
                    <a:pt x="6269" y="21943"/>
                  </a:lnTo>
                  <a:lnTo>
                    <a:pt x="42318" y="39184"/>
                  </a:lnTo>
                  <a:lnTo>
                    <a:pt x="37616" y="0"/>
                  </a:lnTo>
                  <a:lnTo>
                    <a:pt x="57992" y="0"/>
                  </a:lnTo>
                  <a:lnTo>
                    <a:pt x="51722" y="39184"/>
                  </a:lnTo>
                  <a:lnTo>
                    <a:pt x="87771" y="21943"/>
                  </a:lnTo>
                  <a:lnTo>
                    <a:pt x="94041" y="40751"/>
                  </a:lnTo>
                  <a:lnTo>
                    <a:pt x="54857" y="48588"/>
                  </a:lnTo>
                  <a:lnTo>
                    <a:pt x="83069" y="78367"/>
                  </a:lnTo>
                  <a:lnTo>
                    <a:pt x="65829" y="90906"/>
                  </a:lnTo>
                  <a:lnTo>
                    <a:pt x="47020" y="53290"/>
                  </a:lnTo>
                  <a:lnTo>
                    <a:pt x="26645" y="90906"/>
                  </a:lnTo>
                  <a:lnTo>
                    <a:pt x="9404" y="78367"/>
                  </a:lnTo>
                </a:path>
              </a:pathLst>
            </a:custGeom>
            <a:solidFill>
              <a:srgbClr val="191919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6221">
              <a:extLst>
                <a:ext uri="{FF2B5EF4-FFF2-40B4-BE49-F238E27FC236}">
                  <a16:creationId xmlns:a16="http://schemas.microsoft.com/office/drawing/2014/main" id="{F013E7E5-C179-B87B-FCBC-773FFEC808E5}"/>
                </a:ext>
              </a:extLst>
            </p:cNvPr>
            <p:cNvSpPr/>
            <p:nvPr/>
          </p:nvSpPr>
          <p:spPr>
            <a:xfrm>
              <a:off x="3786293" y="2587334"/>
              <a:ext cx="181812" cy="203754"/>
            </a:xfrm>
            <a:custGeom>
              <a:avLst/>
              <a:gdLst>
                <a:gd name="connsiteX0" fmla="*/ 0 w 181812"/>
                <a:gd name="connsiteY0" fmla="*/ 100310 h 203754"/>
                <a:gd name="connsiteX1" fmla="*/ 23510 w 181812"/>
                <a:gd name="connsiteY1" fmla="*/ 26645 h 203754"/>
                <a:gd name="connsiteX2" fmla="*/ 90906 w 181812"/>
                <a:gd name="connsiteY2" fmla="*/ 0 h 203754"/>
                <a:gd name="connsiteX3" fmla="*/ 158302 w 181812"/>
                <a:gd name="connsiteY3" fmla="*/ 26645 h 203754"/>
                <a:gd name="connsiteX4" fmla="*/ 181812 w 181812"/>
                <a:gd name="connsiteY4" fmla="*/ 100310 h 203754"/>
                <a:gd name="connsiteX5" fmla="*/ 158302 w 181812"/>
                <a:gd name="connsiteY5" fmla="*/ 175543 h 203754"/>
                <a:gd name="connsiteX6" fmla="*/ 90906 w 181812"/>
                <a:gd name="connsiteY6" fmla="*/ 203755 h 203754"/>
                <a:gd name="connsiteX7" fmla="*/ 23510 w 181812"/>
                <a:gd name="connsiteY7" fmla="*/ 175543 h 203754"/>
                <a:gd name="connsiteX8" fmla="*/ 0 w 181812"/>
                <a:gd name="connsiteY8" fmla="*/ 100310 h 203754"/>
                <a:gd name="connsiteX9" fmla="*/ 90906 w 181812"/>
                <a:gd name="connsiteY9" fmla="*/ 180245 h 203754"/>
                <a:gd name="connsiteX10" fmla="*/ 136359 w 181812"/>
                <a:gd name="connsiteY10" fmla="*/ 159869 h 203754"/>
                <a:gd name="connsiteX11" fmla="*/ 153600 w 181812"/>
                <a:gd name="connsiteY11" fmla="*/ 100310 h 203754"/>
                <a:gd name="connsiteX12" fmla="*/ 136359 w 181812"/>
                <a:gd name="connsiteY12" fmla="*/ 42318 h 203754"/>
                <a:gd name="connsiteX13" fmla="*/ 90906 w 181812"/>
                <a:gd name="connsiteY13" fmla="*/ 21943 h 203754"/>
                <a:gd name="connsiteX14" fmla="*/ 43886 w 181812"/>
                <a:gd name="connsiteY14" fmla="*/ 42318 h 203754"/>
                <a:gd name="connsiteX15" fmla="*/ 28212 w 181812"/>
                <a:gd name="connsiteY15" fmla="*/ 100310 h 203754"/>
                <a:gd name="connsiteX16" fmla="*/ 43886 w 181812"/>
                <a:gd name="connsiteY16" fmla="*/ 159869 h 203754"/>
                <a:gd name="connsiteX17" fmla="*/ 90906 w 181812"/>
                <a:gd name="connsiteY17" fmla="*/ 180245 h 2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812" h="203754">
                  <a:moveTo>
                    <a:pt x="0" y="100310"/>
                  </a:moveTo>
                  <a:cubicBezTo>
                    <a:pt x="0" y="68963"/>
                    <a:pt x="7837" y="44408"/>
                    <a:pt x="23510" y="26645"/>
                  </a:cubicBezTo>
                  <a:cubicBezTo>
                    <a:pt x="39184" y="8882"/>
                    <a:pt x="61648" y="0"/>
                    <a:pt x="90906" y="0"/>
                  </a:cubicBezTo>
                  <a:cubicBezTo>
                    <a:pt x="120164" y="0"/>
                    <a:pt x="142628" y="8882"/>
                    <a:pt x="158302" y="26645"/>
                  </a:cubicBezTo>
                  <a:cubicBezTo>
                    <a:pt x="173975" y="44408"/>
                    <a:pt x="181812" y="68963"/>
                    <a:pt x="181812" y="100310"/>
                  </a:cubicBezTo>
                  <a:cubicBezTo>
                    <a:pt x="181812" y="132707"/>
                    <a:pt x="173975" y="157785"/>
                    <a:pt x="158302" y="175543"/>
                  </a:cubicBezTo>
                  <a:cubicBezTo>
                    <a:pt x="141583" y="194351"/>
                    <a:pt x="119118" y="203755"/>
                    <a:pt x="90906" y="203755"/>
                  </a:cubicBezTo>
                  <a:cubicBezTo>
                    <a:pt x="61648" y="203755"/>
                    <a:pt x="39184" y="194351"/>
                    <a:pt x="23510" y="175543"/>
                  </a:cubicBezTo>
                  <a:cubicBezTo>
                    <a:pt x="7837" y="157785"/>
                    <a:pt x="0" y="132707"/>
                    <a:pt x="0" y="100310"/>
                  </a:cubicBezTo>
                  <a:moveTo>
                    <a:pt x="90906" y="180245"/>
                  </a:moveTo>
                  <a:cubicBezTo>
                    <a:pt x="110760" y="180245"/>
                    <a:pt x="125910" y="173458"/>
                    <a:pt x="136359" y="159869"/>
                  </a:cubicBezTo>
                  <a:cubicBezTo>
                    <a:pt x="147852" y="146280"/>
                    <a:pt x="153600" y="126438"/>
                    <a:pt x="153600" y="100310"/>
                  </a:cubicBezTo>
                  <a:cubicBezTo>
                    <a:pt x="153600" y="74182"/>
                    <a:pt x="147852" y="54857"/>
                    <a:pt x="136359" y="42318"/>
                  </a:cubicBezTo>
                  <a:cubicBezTo>
                    <a:pt x="125910" y="28734"/>
                    <a:pt x="110760" y="21943"/>
                    <a:pt x="90906" y="21943"/>
                  </a:cubicBezTo>
                  <a:cubicBezTo>
                    <a:pt x="70009" y="21943"/>
                    <a:pt x="54335" y="28734"/>
                    <a:pt x="43886" y="42318"/>
                  </a:cubicBezTo>
                  <a:cubicBezTo>
                    <a:pt x="33436" y="54857"/>
                    <a:pt x="28212" y="74182"/>
                    <a:pt x="28212" y="100310"/>
                  </a:cubicBezTo>
                  <a:cubicBezTo>
                    <a:pt x="28212" y="127472"/>
                    <a:pt x="33436" y="147330"/>
                    <a:pt x="43886" y="159869"/>
                  </a:cubicBezTo>
                  <a:cubicBezTo>
                    <a:pt x="54335" y="173458"/>
                    <a:pt x="70009" y="180245"/>
                    <a:pt x="90906" y="180245"/>
                  </a:cubicBezTo>
                </a:path>
              </a:pathLst>
            </a:custGeom>
            <a:solidFill>
              <a:srgbClr val="FF0000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6222">
              <a:extLst>
                <a:ext uri="{FF2B5EF4-FFF2-40B4-BE49-F238E27FC236}">
                  <a16:creationId xmlns:a16="http://schemas.microsoft.com/office/drawing/2014/main" id="{948404AF-2F0D-02C6-F211-209FBE1512E2}"/>
                </a:ext>
              </a:extLst>
            </p:cNvPr>
            <p:cNvSpPr/>
            <p:nvPr/>
          </p:nvSpPr>
          <p:spPr>
            <a:xfrm>
              <a:off x="4582503" y="3080553"/>
              <a:ext cx="211592" cy="211591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6223">
              <a:extLst>
                <a:ext uri="{FF2B5EF4-FFF2-40B4-BE49-F238E27FC236}">
                  <a16:creationId xmlns:a16="http://schemas.microsoft.com/office/drawing/2014/main" id="{A188271F-A1B1-E842-EE44-438D42D857B5}"/>
                </a:ext>
              </a:extLst>
            </p:cNvPr>
            <p:cNvSpPr/>
            <p:nvPr/>
          </p:nvSpPr>
          <p:spPr>
            <a:xfrm>
              <a:off x="4184086" y="3289392"/>
              <a:ext cx="211592" cy="211591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6224">
              <a:extLst>
                <a:ext uri="{FF2B5EF4-FFF2-40B4-BE49-F238E27FC236}">
                  <a16:creationId xmlns:a16="http://schemas.microsoft.com/office/drawing/2014/main" id="{1039F7CF-B962-72BA-D3F0-4B877CDBD8BE}"/>
                </a:ext>
              </a:extLst>
            </p:cNvPr>
            <p:cNvSpPr/>
            <p:nvPr/>
          </p:nvSpPr>
          <p:spPr>
            <a:xfrm>
              <a:off x="5749286" y="3240649"/>
              <a:ext cx="300436" cy="300435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6225">
              <a:extLst>
                <a:ext uri="{FF2B5EF4-FFF2-40B4-BE49-F238E27FC236}">
                  <a16:creationId xmlns:a16="http://schemas.microsoft.com/office/drawing/2014/main" id="{53D0D5BD-36A4-B2E4-C72C-790D46447481}"/>
                </a:ext>
              </a:extLst>
            </p:cNvPr>
            <p:cNvSpPr/>
            <p:nvPr/>
          </p:nvSpPr>
          <p:spPr>
            <a:xfrm>
              <a:off x="6599983" y="3295775"/>
              <a:ext cx="211592" cy="211591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902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D2B44-DC7F-A433-4057-20FB87C0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BBE237-79C6-1E8F-F9E2-8D9CF8B00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5910" y="2252651"/>
            <a:ext cx="9960180" cy="337491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The </a:t>
            </a:r>
            <a:r>
              <a:rPr lang="en-US" altLang="zh-CN" sz="2000" b="1" dirty="0">
                <a:latin typeface="Abadi" panose="020B0604020104020204" pitchFamily="34" charset="0"/>
              </a:rPr>
              <a:t>single-task neural network model </a:t>
            </a:r>
            <a:r>
              <a:rPr lang="en-US" altLang="zh-CN" sz="2000" dirty="0">
                <a:latin typeface="Abadi" panose="020B0604020104020204" pitchFamily="34" charset="0"/>
              </a:rPr>
              <a:t>outperforms molecular dynamics simulation in predicting elastic modulus, with only an </a:t>
            </a:r>
            <a:r>
              <a:rPr lang="en-US" altLang="zh-CN" sz="2000" b="1" dirty="0">
                <a:latin typeface="Abadi" panose="020B0604020104020204" pitchFamily="34" charset="0"/>
              </a:rPr>
              <a:t>8% prediction error</a:t>
            </a:r>
            <a:r>
              <a:rPr lang="en-US" altLang="zh-CN" sz="2000" dirty="0">
                <a:latin typeface="Abadi" panose="020B0604020104020204" pitchFamily="34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altLang="zh-CN" sz="2000" b="1" dirty="0">
                <a:latin typeface="Abadi" panose="020B0604020104020204" pitchFamily="34" charset="0"/>
              </a:rPr>
              <a:t>SHAP values </a:t>
            </a:r>
            <a:r>
              <a:rPr lang="en-US" altLang="zh-CN" sz="2000" dirty="0">
                <a:latin typeface="Abadi" panose="020B0604020104020204" pitchFamily="34" charset="0"/>
              </a:rPr>
              <a:t>calculated using the single-task machine learning model reveal key impacts of polymer substructures on performance, though some findings are inconsistent with atom-level explanations.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5ED5CD4-BB1D-1985-79EF-7AAF3E5F9CE1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Conclusion  </a:t>
            </a:r>
          </a:p>
        </p:txBody>
      </p:sp>
    </p:spTree>
    <p:extLst>
      <p:ext uri="{BB962C8B-B14F-4D97-AF65-F5344CB8AC3E}">
        <p14:creationId xmlns:p14="http://schemas.microsoft.com/office/powerpoint/2010/main" val="107549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BAB-926E-BE08-52B7-47ED509E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5358558-24B1-2D9B-3CCC-AA847A9E9E3D}"/>
              </a:ext>
            </a:extLst>
          </p:cNvPr>
          <p:cNvSpPr/>
          <p:nvPr/>
        </p:nvSpPr>
        <p:spPr>
          <a:xfrm>
            <a:off x="-106837" y="6353666"/>
            <a:ext cx="12405674" cy="5844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79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4E753-584C-1875-BCF9-AB38D1D8A5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26755" y="2560539"/>
            <a:ext cx="5938489" cy="2965729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Introduction &amp; Problem Statement</a:t>
            </a:r>
          </a:p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Research Methods &amp; Model Settings</a:t>
            </a:r>
          </a:p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Results &amp; Discussion</a:t>
            </a:r>
          </a:p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Conclusion</a:t>
            </a:r>
          </a:p>
          <a:p>
            <a:r>
              <a:rPr lang="en-US" altLang="zh-CN" sz="2800" dirty="0">
                <a:solidFill>
                  <a:schemeClr val="tx2"/>
                </a:solidFill>
                <a:latin typeface="Abadi" panose="020B0604020104020204" pitchFamily="34" charset="0"/>
              </a:rPr>
              <a:t>Q&amp;A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8E770C-F225-C027-A795-747BD827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dirty="0">
                <a:latin typeface="Abadi" panose="020B0604020104020204" pitchFamily="34" charset="0"/>
              </a:rPr>
              <a:t>Contents</a:t>
            </a:r>
            <a:endParaRPr lang="zh-TW" altLang="en-US" sz="35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0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itle 4">
            <a:extLst>
              <a:ext uri="{FF2B5EF4-FFF2-40B4-BE49-F238E27FC236}">
                <a16:creationId xmlns:a16="http://schemas.microsoft.com/office/drawing/2014/main" id="{2DBD1C02-4517-A69A-D9C0-FA1A54C4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/>
          <a:p>
            <a:r>
              <a:rPr lang="en-US" altLang="zh-TW" sz="3500" dirty="0">
                <a:latin typeface="Abadi" panose="020B0604020104020204" pitchFamily="34" charset="0"/>
              </a:rPr>
              <a:t>Introduction</a:t>
            </a:r>
            <a:endParaRPr lang="zh-TW" altLang="en-US" sz="3500" dirty="0">
              <a:latin typeface="Abadi" panose="020B0604020104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DFB3D35-9A4C-EBC3-4471-6324A6762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485" y="4608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50" name="Picture 2" descr="塑料袋是如何制造的- 完整制造过程说明- Polysmarts Packaging">
            <a:extLst>
              <a:ext uri="{FF2B5EF4-FFF2-40B4-BE49-F238E27FC236}">
                <a16:creationId xmlns:a16="http://schemas.microsoft.com/office/drawing/2014/main" id="{76D754F2-E279-3400-4F18-5A09B722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14" y="2017162"/>
            <a:ext cx="3118758" cy="17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98F2407-DC6E-3F63-B610-D57D13C50B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1900" y="1897120"/>
            <a:ext cx="7047841" cy="31681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badi" panose="020B0604020104020204" pitchFamily="34" charset="0"/>
              </a:rPr>
              <a:t>Widespread Applications of Polymers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badi" panose="020B0604020104020204" pitchFamily="34" charset="0"/>
              </a:rPr>
              <a:t>Challenges: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badi" panose="020B0604020104020204" pitchFamily="34" charset="0"/>
              </a:rPr>
              <a:t>Complex molecular structures &amp; chain configurations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badi" panose="020B0604020104020204" pitchFamily="34" charset="0"/>
              </a:rPr>
              <a:t>Microstructure influences their mechanical properties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Abadi" panose="020B06040201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Abadi" panose="020B0604020104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66C44F-7BD7-A564-7D69-F5A1C02C11DC}"/>
              </a:ext>
            </a:extLst>
          </p:cNvPr>
          <p:cNvGrpSpPr>
            <a:grpSpLocks noChangeAspect="1"/>
          </p:cNvGrpSpPr>
          <p:nvPr/>
        </p:nvGrpSpPr>
        <p:grpSpPr>
          <a:xfrm>
            <a:off x="5060036" y="4608213"/>
            <a:ext cx="2758019" cy="1276968"/>
            <a:chOff x="4915705" y="4879527"/>
            <a:chExt cx="2937578" cy="1360104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B531F2-A2CF-1256-4B15-39D36948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705" y="4879527"/>
              <a:ext cx="2937578" cy="959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629D8BD-A106-1672-7E6E-DAE7649262F7}"/>
                </a:ext>
              </a:extLst>
            </p:cNvPr>
            <p:cNvSpPr txBox="1"/>
            <p:nvPr/>
          </p:nvSpPr>
          <p:spPr>
            <a:xfrm>
              <a:off x="5131974" y="5839521"/>
              <a:ext cx="2505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Monomer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A1AB34-9600-4496-1941-0F4649604EE5}"/>
              </a:ext>
            </a:extLst>
          </p:cNvPr>
          <p:cNvGrpSpPr>
            <a:grpSpLocks noChangeAspect="1"/>
          </p:cNvGrpSpPr>
          <p:nvPr/>
        </p:nvGrpSpPr>
        <p:grpSpPr>
          <a:xfrm>
            <a:off x="8199292" y="4318061"/>
            <a:ext cx="2662548" cy="1874417"/>
            <a:chOff x="3668509" y="2402188"/>
            <a:chExt cx="5589887" cy="393524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82DE785-6D22-975C-6E7F-BAABBF06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94" t="5687" r="15368" b="5912"/>
            <a:stretch/>
          </p:blipFill>
          <p:spPr>
            <a:xfrm>
              <a:off x="3668509" y="2402188"/>
              <a:ext cx="4996658" cy="393524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84B5737-C8D8-B67A-3CC3-562C86CD0597}"/>
                </a:ext>
              </a:extLst>
            </p:cNvPr>
            <p:cNvSpPr/>
            <p:nvPr/>
          </p:nvSpPr>
          <p:spPr>
            <a:xfrm>
              <a:off x="8153400" y="4049486"/>
              <a:ext cx="1104996" cy="642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6659D3DF-7696-8428-1154-E9EE6847D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51" y="3864035"/>
            <a:ext cx="3118759" cy="2594553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FA0BE3B-8D08-633F-5D3B-288197890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0022" y="6543429"/>
            <a:ext cx="6051978" cy="309315"/>
          </a:xfrm>
        </p:spPr>
        <p:txBody>
          <a:bodyPr/>
          <a:lstStyle/>
          <a:p>
            <a:r>
              <a:rPr lang="en-US" altLang="zh-TW" sz="1100" dirty="0">
                <a:latin typeface="Abadi" panose="020B0604020104020204" pitchFamily="34" charset="0"/>
              </a:rPr>
              <a:t>[1] Yue, </a:t>
            </a:r>
            <a:r>
              <a:rPr lang="en-US" altLang="zh-TW" sz="1100" dirty="0" err="1">
                <a:latin typeface="Abadi" panose="020B0604020104020204" pitchFamily="34" charset="0"/>
              </a:rPr>
              <a:t>Tianle</a:t>
            </a:r>
            <a:r>
              <a:rPr lang="en-US" altLang="zh-TW" sz="1100" dirty="0">
                <a:latin typeface="Abadi" panose="020B0604020104020204" pitchFamily="34" charset="0"/>
              </a:rPr>
              <a:t>, et al. Journal of Chemical Theory and Computation 19.14 (2023): 4641-4653.</a:t>
            </a:r>
            <a:endParaRPr lang="en-US" altLang="zh-TW" sz="1100" b="0" i="0" u="none" strike="noStrike" dirty="0"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6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itle 4">
            <a:extLst>
              <a:ext uri="{FF2B5EF4-FFF2-40B4-BE49-F238E27FC236}">
                <a16:creationId xmlns:a16="http://schemas.microsoft.com/office/drawing/2014/main" id="{2DBD1C02-4517-A69A-D9C0-FA1A54C4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/>
          <a:p>
            <a:r>
              <a:rPr lang="en-US" altLang="zh-TW" sz="3500" dirty="0">
                <a:latin typeface="Abadi" panose="020B0604020104020204" pitchFamily="34" charset="0"/>
              </a:rPr>
              <a:t>Problem Statement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DBA9DC-C245-32FC-7EE2-914C32A93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9406" y="2009784"/>
            <a:ext cx="9337223" cy="37364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badi" panose="020B0604020104020204" pitchFamily="34" charset="0"/>
              </a:rPr>
              <a:t>Machine Learning in Materials Science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An essential tool for property prediction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Fail to capture the intricate details of polymer chains (topological information), such as SMILES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Require validation through other methods, such as MD simulations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312781-E901-C4ED-E32B-63C78156889C}"/>
              </a:ext>
            </a:extLst>
          </p:cNvPr>
          <p:cNvGrpSpPr>
            <a:grpSpLocks noChangeAspect="1"/>
          </p:cNvGrpSpPr>
          <p:nvPr/>
        </p:nvGrpSpPr>
        <p:grpSpPr>
          <a:xfrm>
            <a:off x="6331097" y="1157810"/>
            <a:ext cx="5415761" cy="1526465"/>
            <a:chOff x="2010592" y="4595327"/>
            <a:chExt cx="6859552" cy="193340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F09E49-5959-F8F5-DDFD-1E55890C4659}"/>
                </a:ext>
              </a:extLst>
            </p:cNvPr>
            <p:cNvGrpSpPr/>
            <p:nvPr/>
          </p:nvGrpSpPr>
          <p:grpSpPr>
            <a:xfrm>
              <a:off x="2010592" y="4595327"/>
              <a:ext cx="6327865" cy="1933407"/>
              <a:chOff x="1709008" y="4617098"/>
              <a:chExt cx="6327865" cy="19334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160713E-2210-C7F8-E10B-D7379380227C}"/>
                  </a:ext>
                </a:extLst>
              </p:cNvPr>
              <p:cNvGrpSpPr/>
              <p:nvPr/>
            </p:nvGrpSpPr>
            <p:grpSpPr>
              <a:xfrm>
                <a:off x="1709008" y="4617098"/>
                <a:ext cx="3113363" cy="1933407"/>
                <a:chOff x="1709008" y="4617098"/>
                <a:chExt cx="3113363" cy="1933407"/>
              </a:xfrm>
            </p:grpSpPr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68550818-01D5-6D28-E477-11BF3FB0A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347" r="30867" b="51810"/>
                <a:stretch/>
              </p:blipFill>
              <p:spPr>
                <a:xfrm>
                  <a:off x="1981199" y="4617098"/>
                  <a:ext cx="2841172" cy="1933407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7BA2341-0ECC-2B97-62B5-5837219D71C6}"/>
                    </a:ext>
                  </a:extLst>
                </p:cNvPr>
                <p:cNvSpPr/>
                <p:nvPr/>
              </p:nvSpPr>
              <p:spPr>
                <a:xfrm>
                  <a:off x="1709008" y="4617098"/>
                  <a:ext cx="544381" cy="3164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8835941-F24C-CCBF-C6C8-B792BB232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0920" t="64282" r="37887"/>
              <a:stretch/>
            </p:blipFill>
            <p:spPr>
              <a:xfrm>
                <a:off x="5606142" y="4902604"/>
                <a:ext cx="2430731" cy="1479716"/>
              </a:xfrm>
              <a:prstGeom prst="rect">
                <a:avLst/>
              </a:prstGeom>
            </p:spPr>
          </p:pic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BB6F391F-4AC0-9910-6E52-9E106AA9B135}"/>
                  </a:ext>
                </a:extLst>
              </p:cNvPr>
              <p:cNvSpPr/>
              <p:nvPr/>
            </p:nvSpPr>
            <p:spPr>
              <a:xfrm>
                <a:off x="4920343" y="5475514"/>
                <a:ext cx="522514" cy="239486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B36FB8-B928-D6BC-1D0D-226F219D9A31}"/>
                </a:ext>
              </a:extLst>
            </p:cNvPr>
            <p:cNvSpPr/>
            <p:nvPr/>
          </p:nvSpPr>
          <p:spPr>
            <a:xfrm>
              <a:off x="8325763" y="4914019"/>
              <a:ext cx="544381" cy="316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DF15B75-9F79-B1CE-4BF3-91C6B6EA08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310" t="1967" r="9172" b="57021"/>
          <a:stretch/>
        </p:blipFill>
        <p:spPr>
          <a:xfrm>
            <a:off x="6352632" y="4730571"/>
            <a:ext cx="2436531" cy="196282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E7997E-F632-75BB-F738-253A6C163B63}"/>
              </a:ext>
            </a:extLst>
          </p:cNvPr>
          <p:cNvGrpSpPr>
            <a:grpSpLocks noChangeAspect="1"/>
          </p:cNvGrpSpPr>
          <p:nvPr/>
        </p:nvGrpSpPr>
        <p:grpSpPr>
          <a:xfrm>
            <a:off x="3682895" y="4828785"/>
            <a:ext cx="2599914" cy="1830323"/>
            <a:chOff x="3668509" y="2402188"/>
            <a:chExt cx="5589887" cy="393524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999A6E-4885-6E06-3EA7-27EA10C0B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994" t="5687" r="15368" b="5912"/>
            <a:stretch/>
          </p:blipFill>
          <p:spPr>
            <a:xfrm>
              <a:off x="3668509" y="2402188"/>
              <a:ext cx="4996658" cy="393524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1764D4-6A7D-70B8-7751-BEA6E9112284}"/>
                </a:ext>
              </a:extLst>
            </p:cNvPr>
            <p:cNvSpPr/>
            <p:nvPr/>
          </p:nvSpPr>
          <p:spPr>
            <a:xfrm>
              <a:off x="8153400" y="4049486"/>
              <a:ext cx="1104996" cy="642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30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36E753-FD3C-F887-5607-D0C040A5E2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89" y="2042437"/>
            <a:ext cx="6119769" cy="1924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Abadi" panose="020B0604020104020204" pitchFamily="34" charset="0"/>
              </a:rPr>
              <a:t>A </a:t>
            </a:r>
            <a:r>
              <a:rPr lang="en-US" altLang="zh-CN" sz="2400" b="1" dirty="0">
                <a:latin typeface="Abadi" panose="020B0604020104020204" pitchFamily="34" charset="0"/>
              </a:rPr>
              <a:t>single-task</a:t>
            </a:r>
            <a:r>
              <a:rPr lang="en-US" altLang="zh-CN" sz="2400" dirty="0">
                <a:latin typeface="Abadi" panose="020B0604020104020204" pitchFamily="34" charset="0"/>
              </a:rPr>
              <a:t> machine learning model is employed to explore the relationship between polymer microstructures and macroscopic properties.</a:t>
            </a:r>
          </a:p>
          <a:p>
            <a:pPr marL="0" indent="0">
              <a:buNone/>
            </a:pPr>
            <a:endParaRPr lang="en-US" altLang="zh-CN" sz="2400" dirty="0">
              <a:latin typeface="Abadi" panose="020B0604020104020204" pitchFamily="34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C17B6C6-DD29-437A-4CDA-9B0E2003FCC0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28532C-BDCE-41BE-66E1-C4BDE8DE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47" y="1524000"/>
            <a:ext cx="3862261" cy="447378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D0A7E08-4EC6-7361-8FFA-8E7D236DBABC}"/>
              </a:ext>
            </a:extLst>
          </p:cNvPr>
          <p:cNvGrpSpPr>
            <a:grpSpLocks noChangeAspect="1"/>
          </p:cNvGrpSpPr>
          <p:nvPr/>
        </p:nvGrpSpPr>
        <p:grpSpPr>
          <a:xfrm>
            <a:off x="1171643" y="3853299"/>
            <a:ext cx="5780315" cy="2024743"/>
            <a:chOff x="6221087" y="914400"/>
            <a:chExt cx="5135753" cy="17989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735D03-6CA9-29AF-C04B-FF4A9DA3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69" t="1640" r="7622" b="45586"/>
            <a:stretch/>
          </p:blipFill>
          <p:spPr>
            <a:xfrm>
              <a:off x="6221087" y="914400"/>
              <a:ext cx="2890254" cy="179896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79778A6-D9DA-A1A8-3EA0-04D7B9E5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7502" r="11656"/>
            <a:stretch/>
          </p:blipFill>
          <p:spPr>
            <a:xfrm>
              <a:off x="8384723" y="1068879"/>
              <a:ext cx="2972117" cy="1448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70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87F03-83CB-B44B-621B-16D344E8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2FCC4A0-EF53-224A-868E-FBD9B1C10A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26" y="2063514"/>
            <a:ext cx="7015843" cy="3920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Abadi" panose="020B0604020104020204" pitchFamily="34" charset="0"/>
              </a:rPr>
              <a:t>Data Source: </a:t>
            </a:r>
          </a:p>
          <a:p>
            <a:pPr marL="0" indent="0">
              <a:buNone/>
            </a:pPr>
            <a:r>
              <a:rPr lang="en-US" altLang="zh-CN" sz="2400" dirty="0">
                <a:latin typeface="Abadi" panose="020B0604020104020204" pitchFamily="34" charset="0"/>
              </a:rPr>
              <a:t>Data was sourced from </a:t>
            </a:r>
            <a:r>
              <a:rPr lang="en-US" altLang="zh-CN" sz="2400" b="1" dirty="0" err="1">
                <a:latin typeface="Abadi" panose="020B0604020104020204" pitchFamily="34" charset="0"/>
              </a:rPr>
              <a:t>PoLyInfo</a:t>
            </a:r>
            <a:r>
              <a:rPr lang="en-US" altLang="zh-CN" sz="2400" b="1" dirty="0">
                <a:latin typeface="Abadi" panose="020B0604020104020204" pitchFamily="34" charset="0"/>
              </a:rPr>
              <a:t> </a:t>
            </a:r>
            <a:r>
              <a:rPr lang="en-US" altLang="zh-CN" sz="2400" baseline="30000" dirty="0">
                <a:latin typeface="Abadi" panose="020B0604020104020204" pitchFamily="34" charset="0"/>
              </a:rPr>
              <a:t>[2]</a:t>
            </a:r>
            <a:r>
              <a:rPr lang="en-US" altLang="zh-CN" sz="2400" dirty="0">
                <a:latin typeface="Abadi" panose="020B0604020104020204" pitchFamily="34" charset="0"/>
              </a:rPr>
              <a:t>, a comprehensive database containing information on over 18,000 polymers, including 923 homopolymers with documented Young’s modulus values.</a:t>
            </a:r>
          </a:p>
          <a:p>
            <a:pPr marL="0" indent="0">
              <a:buNone/>
            </a:pPr>
            <a:endParaRPr lang="en-US" altLang="zh-CN" sz="24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Abadi" panose="020B0604020104020204" pitchFamily="34" charset="0"/>
              </a:rPr>
              <a:t>SMILES </a:t>
            </a:r>
            <a:r>
              <a:rPr lang="en-US" altLang="zh-CN" sz="2400" baseline="30000" dirty="0">
                <a:latin typeface="Abadi" panose="020B0604020104020204" pitchFamily="34" charset="0"/>
              </a:rPr>
              <a:t>[3] </a:t>
            </a:r>
            <a:r>
              <a:rPr lang="en-US" altLang="zh-CN" sz="2400" dirty="0">
                <a:latin typeface="Abadi" panose="020B0604020104020204" pitchFamily="34" charset="0"/>
              </a:rPr>
              <a:t>strings were used as input to the ML model to represent the chemical structure of polymers.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8E097CD-9E5B-C18C-80AD-3B6B71D8F1EE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DAE126-77F1-697E-1D7D-D1E785A7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64" y="1432967"/>
            <a:ext cx="3709836" cy="4297227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EBD046-794C-5A2A-E363-BD084C7E2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7317"/>
            <a:ext cx="7717497" cy="6237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1100" dirty="0">
                <a:latin typeface="Abadi" panose="020B0604020104020204" pitchFamily="34" charset="0"/>
              </a:rPr>
              <a:t>[2] Otsuka, Shingo, et al. 2011 International Conference on Emerging Intelligent Data and Web Technologies. IEEE, 2011.</a:t>
            </a:r>
          </a:p>
          <a:p>
            <a:pPr>
              <a:lnSpc>
                <a:spcPct val="100000"/>
              </a:lnSpc>
            </a:pPr>
            <a:r>
              <a:rPr lang="en-US" altLang="zh-TW" sz="1100" b="0" i="0" u="none" strike="noStrike" dirty="0">
                <a:effectLst/>
                <a:latin typeface="Abadi" panose="020B0604020104020204" pitchFamily="34" charset="0"/>
              </a:rPr>
              <a:t>[3] Weininger, David. Journal of chemical information and computer sciences 28.1 (1988): 31-36.</a:t>
            </a:r>
          </a:p>
        </p:txBody>
      </p:sp>
    </p:spTree>
    <p:extLst>
      <p:ext uri="{BB962C8B-B14F-4D97-AF65-F5344CB8AC3E}">
        <p14:creationId xmlns:p14="http://schemas.microsoft.com/office/powerpoint/2010/main" val="117484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54EB7-E815-F2E2-1033-DEEB8C0B8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66080ED-E08C-58D3-2CCE-94973CF292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5606" y="2139963"/>
            <a:ext cx="6713765" cy="392024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Abadi" panose="020B0604020104020204" pitchFamily="34" charset="0"/>
              </a:rPr>
              <a:t>Convert molecular structures into </a:t>
            </a:r>
            <a:r>
              <a:rPr lang="en-US" altLang="zh-CN" sz="2200" b="1" dirty="0">
                <a:latin typeface="Abadi" panose="020B0604020104020204" pitchFamily="34" charset="0"/>
              </a:rPr>
              <a:t>SMILES</a:t>
            </a:r>
          </a:p>
          <a:p>
            <a:r>
              <a:rPr lang="en-US" altLang="zh-CN" sz="2200" dirty="0">
                <a:latin typeface="Abadi" panose="020B0604020104020204" pitchFamily="34" charset="0"/>
              </a:rPr>
              <a:t>Train the ML model using </a:t>
            </a:r>
            <a:r>
              <a:rPr lang="en-US" altLang="zh-CN" sz="2200" b="1" dirty="0">
                <a:latin typeface="Abadi" panose="020B0604020104020204" pitchFamily="34" charset="0"/>
              </a:rPr>
              <a:t>SMILES</a:t>
            </a:r>
            <a:r>
              <a:rPr lang="en-US" altLang="zh-CN" sz="2200" dirty="0">
                <a:latin typeface="Abadi" panose="020B0604020104020204" pitchFamily="34" charset="0"/>
              </a:rPr>
              <a:t> and corresponding </a:t>
            </a:r>
            <a:r>
              <a:rPr lang="en-US" altLang="zh-CN" sz="2200" b="1" dirty="0">
                <a:latin typeface="Abadi" panose="020B0604020104020204" pitchFamily="34" charset="0"/>
              </a:rPr>
              <a:t>Young's modulus values</a:t>
            </a:r>
          </a:p>
          <a:p>
            <a:r>
              <a:rPr lang="en-US" altLang="zh-CN" sz="2200" dirty="0">
                <a:latin typeface="Abadi" panose="020B0604020104020204" pitchFamily="34" charset="0"/>
              </a:rPr>
              <a:t>Iteratively </a:t>
            </a:r>
            <a:r>
              <a:rPr lang="en-US" altLang="zh-CN" sz="2200" b="1" dirty="0">
                <a:latin typeface="Abadi" panose="020B0604020104020204" pitchFamily="34" charset="0"/>
              </a:rPr>
              <a:t>remove atoms </a:t>
            </a:r>
            <a:r>
              <a:rPr lang="en-US" altLang="zh-CN" sz="2200" dirty="0">
                <a:latin typeface="Abadi" panose="020B0604020104020204" pitchFamily="34" charset="0"/>
              </a:rPr>
              <a:t>and</a:t>
            </a:r>
            <a:r>
              <a:rPr lang="en-US" altLang="zh-CN" sz="2200" b="1" dirty="0">
                <a:latin typeface="Abadi" panose="020B0604020104020204" pitchFamily="34" charset="0"/>
              </a:rPr>
              <a:t> recalculate predictions </a:t>
            </a:r>
            <a:r>
              <a:rPr lang="en-US" altLang="zh-CN" sz="2200" dirty="0">
                <a:latin typeface="Abadi" panose="020B0604020104020204" pitchFamily="34" charset="0"/>
              </a:rPr>
              <a:t>to evaluate atomic-level contributions</a:t>
            </a:r>
          </a:p>
          <a:p>
            <a:r>
              <a:rPr lang="en-US" altLang="zh-CN" sz="2200" b="1" dirty="0">
                <a:latin typeface="Abadi" panose="020B0604020104020204" pitchFamily="34" charset="0"/>
              </a:rPr>
              <a:t>SHAP</a:t>
            </a:r>
            <a:r>
              <a:rPr lang="en-US" altLang="zh-CN" sz="2200" dirty="0">
                <a:latin typeface="Abadi" panose="020B0604020104020204" pitchFamily="34" charset="0"/>
              </a:rPr>
              <a:t> (Shapley Additive Explanations) values reveal substructure contributions to ML predictions</a:t>
            </a:r>
          </a:p>
          <a:p>
            <a:r>
              <a:rPr lang="en-US" altLang="zh-CN" sz="2200" b="1" dirty="0">
                <a:latin typeface="Abadi" panose="020B0604020104020204" pitchFamily="34" charset="0"/>
              </a:rPr>
              <a:t>Atom-level explanations </a:t>
            </a:r>
            <a:r>
              <a:rPr lang="en-US" altLang="zh-CN" sz="2200" dirty="0">
                <a:latin typeface="Abadi" panose="020B0604020104020204" pitchFamily="34" charset="0"/>
              </a:rPr>
              <a:t>map prediction changes from atom removal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396A8B4-2E72-5026-0865-C92CF4AF135A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907A1-1C15-70DA-75B6-531F15FB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58" y="1432967"/>
            <a:ext cx="3709836" cy="42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57EE-E912-B237-2A08-E7AF4253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20DA759-4C93-1350-D137-5F8AE0C1D52F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E61EC586-49D7-7FD3-285C-576DF8D50C31}"/>
              </a:ext>
            </a:extLst>
          </p:cNvPr>
          <p:cNvCxnSpPr>
            <a:cxnSpLocks/>
          </p:cNvCxnSpPr>
          <p:nvPr/>
        </p:nvCxnSpPr>
        <p:spPr>
          <a:xfrm>
            <a:off x="4115588" y="1709057"/>
            <a:ext cx="0" cy="5115256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0D3303-5C53-111A-4616-524CF3413307}"/>
              </a:ext>
            </a:extLst>
          </p:cNvPr>
          <p:cNvGrpSpPr>
            <a:grpSpLocks noChangeAspect="1"/>
          </p:cNvGrpSpPr>
          <p:nvPr/>
        </p:nvGrpSpPr>
        <p:grpSpPr>
          <a:xfrm>
            <a:off x="338998" y="1936085"/>
            <a:ext cx="11551345" cy="4888228"/>
            <a:chOff x="-711910" y="667854"/>
            <a:chExt cx="14594647" cy="6176076"/>
          </a:xfrm>
        </p:grpSpPr>
        <p:pic>
          <p:nvPicPr>
            <p:cNvPr id="7" name="Picture 5" descr="A picture containing screenshot, design, art&#10;&#10;Description automatically generated">
              <a:extLst>
                <a:ext uri="{FF2B5EF4-FFF2-40B4-BE49-F238E27FC236}">
                  <a16:creationId xmlns:a16="http://schemas.microsoft.com/office/drawing/2014/main" id="{CDC89575-434B-26C7-7256-F1ABAE128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21" y="1749541"/>
              <a:ext cx="2050499" cy="1609100"/>
            </a:xfrm>
            <a:prstGeom prst="rect">
              <a:avLst/>
            </a:prstGeom>
          </p:spPr>
        </p:pic>
        <p:pic>
          <p:nvPicPr>
            <p:cNvPr id="8" name="Picture 7" descr="A picture containing graphics, colorfulness, fractal art, art&#10;&#10;Description automatically generated">
              <a:extLst>
                <a:ext uri="{FF2B5EF4-FFF2-40B4-BE49-F238E27FC236}">
                  <a16:creationId xmlns:a16="http://schemas.microsoft.com/office/drawing/2014/main" id="{D1C88D52-5B04-F4C3-A127-E759085A6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23" y="4038386"/>
              <a:ext cx="2050497" cy="1807316"/>
            </a:xfrm>
            <a:prstGeom prst="rect">
              <a:avLst/>
            </a:prstGeom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7586F933-AE98-89C7-84B8-3F3AF2CA8694}"/>
                </a:ext>
              </a:extLst>
            </p:cNvPr>
            <p:cNvSpPr txBox="1"/>
            <p:nvPr/>
          </p:nvSpPr>
          <p:spPr>
            <a:xfrm>
              <a:off x="-711910" y="674391"/>
              <a:ext cx="4517368" cy="816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i="0" dirty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</a:t>
              </a:r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="1" i="0" dirty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stablishment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(Materials Studio)</a:t>
              </a: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2F1B0908-B31A-8CDA-7443-463547E3D801}"/>
                </a:ext>
              </a:extLst>
            </p:cNvPr>
            <p:cNvSpPr txBox="1"/>
            <p:nvPr/>
          </p:nvSpPr>
          <p:spPr>
            <a:xfrm>
              <a:off x="468570" y="3465195"/>
              <a:ext cx="2156408" cy="427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/>
                <a:t>Monomer</a:t>
              </a:r>
              <a:endParaRPr lang="en-US" sz="1600" b="1" dirty="0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C25687B9-8290-5830-0328-6A936952AACF}"/>
                </a:ext>
              </a:extLst>
            </p:cNvPr>
            <p:cNvSpPr txBox="1"/>
            <p:nvPr/>
          </p:nvSpPr>
          <p:spPr>
            <a:xfrm>
              <a:off x="-238182" y="5964339"/>
              <a:ext cx="3569914" cy="661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Number of chains 80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Length of chains 15</a:t>
              </a:r>
            </a:p>
          </p:txBody>
        </p:sp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98CC1594-C38D-079C-B6DE-343006DAE2D2}"/>
                </a:ext>
              </a:extLst>
            </p:cNvPr>
            <p:cNvSpPr txBox="1"/>
            <p:nvPr/>
          </p:nvSpPr>
          <p:spPr>
            <a:xfrm>
              <a:off x="5281559" y="667854"/>
              <a:ext cx="3079040" cy="816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b="1" i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Step 2 </a:t>
              </a:r>
              <a:r>
                <a:rPr lang="en-US" altLang="zh-CN" dirty="0"/>
                <a:t>Relaxation</a:t>
              </a:r>
              <a:r>
                <a:rPr lang="en-US" dirty="0"/>
                <a:t> </a:t>
              </a:r>
            </a:p>
            <a:p>
              <a:r>
                <a:rPr lang="en-US" dirty="0"/>
                <a:t>(LAMMPS)</a:t>
              </a:r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D12A2C0C-3A65-F364-A50B-C5329B2B1515}"/>
                </a:ext>
              </a:extLst>
            </p:cNvPr>
            <p:cNvSpPr txBox="1"/>
            <p:nvPr/>
          </p:nvSpPr>
          <p:spPr>
            <a:xfrm>
              <a:off x="4390023" y="1636543"/>
              <a:ext cx="4862116" cy="2566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1. Relaxation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Assemble: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npt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Temperature: 650K, Time step: 0.5 fs</a:t>
              </a:r>
            </a:p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2. Anneal	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Assemble: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npt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Temperature: 650K → 300K, Time step: 0.5 fs</a:t>
              </a:r>
            </a:p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3. Relaxation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Assemble: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npt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Temperature: 300K, Time step: 0.5 fs</a:t>
              </a:r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E15E3699-9B14-6179-4979-700F078219F5}"/>
                </a:ext>
              </a:extLst>
            </p:cNvPr>
            <p:cNvSpPr txBox="1"/>
            <p:nvPr/>
          </p:nvSpPr>
          <p:spPr>
            <a:xfrm>
              <a:off x="10330182" y="667855"/>
              <a:ext cx="2792610" cy="816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b="1" i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Step 3 </a:t>
              </a:r>
              <a:r>
                <a:rPr lang="en-US" altLang="zh-CN" dirty="0"/>
                <a:t>Tension</a:t>
              </a:r>
              <a:r>
                <a:rPr lang="en-US" dirty="0"/>
                <a:t> </a:t>
              </a:r>
            </a:p>
            <a:p>
              <a:r>
                <a:rPr lang="en-US" dirty="0"/>
                <a:t>(LAMMPS)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26">
                  <a:extLst>
                    <a:ext uri="{FF2B5EF4-FFF2-40B4-BE49-F238E27FC236}">
                      <a16:creationId xmlns:a16="http://schemas.microsoft.com/office/drawing/2014/main" id="{2C3B1410-3DD1-AFDF-6613-E17D4A16B41D}"/>
                    </a:ext>
                  </a:extLst>
                </p:cNvPr>
                <p:cNvSpPr txBox="1"/>
                <p:nvPr/>
              </p:nvSpPr>
              <p:spPr>
                <a:xfrm>
                  <a:off x="9800295" y="1725981"/>
                  <a:ext cx="4082442" cy="16721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Assemble: </a:t>
                  </a:r>
                  <a:r>
                    <a:rPr lang="en-US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nvt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Temperature: 300K</a:t>
                  </a: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Step: 0.5fs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Potential : PCFF, LJ (9/6 types)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Engineering strain rate: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TextBox 26">
                  <a:extLst>
                    <a:ext uri="{FF2B5EF4-FFF2-40B4-BE49-F238E27FC236}">
                      <a16:creationId xmlns:a16="http://schemas.microsoft.com/office/drawing/2014/main" id="{2C3B1410-3DD1-AFDF-6613-E17D4A16B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0295" y="1725981"/>
                  <a:ext cx="4082442" cy="1672111"/>
                </a:xfrm>
                <a:prstGeom prst="rect">
                  <a:avLst/>
                </a:prstGeom>
                <a:blipFill>
                  <a:blip r:embed="rId5"/>
                  <a:stretch>
                    <a:fillRect t="-1382" b="-50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28" descr="A graph with a red line&#10;&#10;Description automatically generated with low confidence">
              <a:extLst>
                <a:ext uri="{FF2B5EF4-FFF2-40B4-BE49-F238E27FC236}">
                  <a16:creationId xmlns:a16="http://schemas.microsoft.com/office/drawing/2014/main" id="{420710A0-3366-3A00-1140-29231288C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0"/>
            <a:stretch/>
          </p:blipFill>
          <p:spPr>
            <a:xfrm>
              <a:off x="5052820" y="4327378"/>
              <a:ext cx="3536521" cy="2516552"/>
            </a:xfrm>
            <a:prstGeom prst="rect">
              <a:avLst/>
            </a:prstGeom>
          </p:spPr>
        </p:pic>
      </p:grpSp>
      <p:cxnSp>
        <p:nvCxnSpPr>
          <p:cNvPr id="22" name="Straight Connector 30">
            <a:extLst>
              <a:ext uri="{FF2B5EF4-FFF2-40B4-BE49-F238E27FC236}">
                <a16:creationId xmlns:a16="http://schemas.microsoft.com/office/drawing/2014/main" id="{4F61AE61-6DE3-58FC-E661-066FCF33D930}"/>
              </a:ext>
            </a:extLst>
          </p:cNvPr>
          <p:cNvCxnSpPr>
            <a:cxnSpLocks/>
          </p:cNvCxnSpPr>
          <p:nvPr/>
        </p:nvCxnSpPr>
        <p:spPr>
          <a:xfrm>
            <a:off x="8442252" y="1726843"/>
            <a:ext cx="0" cy="5203474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02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CEF0F-D750-B7DC-B660-5A83348C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047E047-79F5-9D21-A3DE-FDC0CE7BE375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EC0AEB-81B4-5899-B675-FA9ACAEB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4" y="1981865"/>
            <a:ext cx="4362908" cy="3845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76E432-56E6-DEE6-2A8B-93BB65D5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914" y="1851237"/>
            <a:ext cx="3624101" cy="36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3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-Madison-text-Arial-16_9" id="{A9A98CE5-4107-BC4E-8079-0672D8F6A38D}" vid="{7D782E8D-39B3-E84A-BFAE-588729B8D5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B6AA77BDE7AB4699EA368ACE744D9D" ma:contentTypeVersion="14" ma:contentTypeDescription="Create a new document." ma:contentTypeScope="" ma:versionID="b63761be30ed455d97845a42fe2b9f99">
  <xsd:schema xmlns:xsd="http://www.w3.org/2001/XMLSchema" xmlns:xs="http://www.w3.org/2001/XMLSchema" xmlns:p="http://schemas.microsoft.com/office/2006/metadata/properties" xmlns:ns3="2e6ef82b-231c-443f-ace8-4e22879e2c00" xmlns:ns4="522d8cdf-9c43-4123-8924-c76600529342" targetNamespace="http://schemas.microsoft.com/office/2006/metadata/properties" ma:root="true" ma:fieldsID="9f26550bd7b19585babc5a0cc6ebe19c" ns3:_="" ns4:_="">
    <xsd:import namespace="2e6ef82b-231c-443f-ace8-4e22879e2c00"/>
    <xsd:import namespace="522d8cdf-9c43-4123-8924-c766005293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ef82b-231c-443f-ace8-4e22879e2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d8cdf-9c43-4123-8924-c7660052934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e6ef82b-231c-443f-ace8-4e22879e2c00" xsi:nil="true"/>
  </documentManagement>
</p:properties>
</file>

<file path=customXml/itemProps1.xml><?xml version="1.0" encoding="utf-8"?>
<ds:datastoreItem xmlns:ds="http://schemas.openxmlformats.org/officeDocument/2006/customXml" ds:itemID="{E6AA4AEC-7927-4F37-9149-8E26287E14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81695A-A23A-4B6B-BFD2-91A3782AF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6ef82b-231c-443f-ace8-4e22879e2c00"/>
    <ds:schemaRef ds:uri="522d8cdf-9c43-4123-8924-c766005293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1DC69B-FFA5-40EB-B925-B9A638D377BB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22d8cdf-9c43-4123-8924-c76600529342"/>
    <ds:schemaRef ds:uri="2e6ef82b-231c-443f-ace8-4e22879e2c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0922_Personal Meeting</Template>
  <TotalTime>11468</TotalTime>
  <Words>603</Words>
  <Application>Microsoft Office PowerPoint</Application>
  <PresentationFormat>宽屏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NimbusRomNo9L-Regu</vt:lpstr>
      <vt:lpstr>Abadi</vt:lpstr>
      <vt:lpstr>Arial</vt:lpstr>
      <vt:lpstr>Arial</vt:lpstr>
      <vt:lpstr>Calibri</vt:lpstr>
      <vt:lpstr>Cambria Math</vt:lpstr>
      <vt:lpstr>Office Theme</vt:lpstr>
      <vt:lpstr>Data-Driven Atom-Level Explanation of Polymer Properties </vt:lpstr>
      <vt:lpstr>Contents</vt:lpstr>
      <vt:lpstr>Introduction</vt:lpstr>
      <vt:lpstr>Problem Statement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You-Shu Zhan</dc:creator>
  <cp:lastModifiedBy>Jiahui Yang</cp:lastModifiedBy>
  <cp:revision>1009</cp:revision>
  <dcterms:created xsi:type="dcterms:W3CDTF">2023-09-22T22:06:00Z</dcterms:created>
  <dcterms:modified xsi:type="dcterms:W3CDTF">2024-12-01T07:40:06Z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0x010100ABB6AA77BDE7AB4699EA368ACE744D9D</vt:lpwstr>
  </property>
</Properties>
</file>